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5" r:id="rId1"/>
  </p:sldMasterIdLst>
  <p:notesMasterIdLst>
    <p:notesMasterId r:id="rId17"/>
  </p:notesMasterIdLst>
  <p:handoutMasterIdLst>
    <p:handoutMasterId r:id="rId18"/>
  </p:handoutMasterIdLst>
  <p:sldIdLst>
    <p:sldId id="261" r:id="rId2"/>
    <p:sldId id="257" r:id="rId3"/>
    <p:sldId id="272" r:id="rId4"/>
    <p:sldId id="271" r:id="rId5"/>
    <p:sldId id="273" r:id="rId6"/>
    <p:sldId id="274" r:id="rId7"/>
    <p:sldId id="283" r:id="rId8"/>
    <p:sldId id="276" r:id="rId9"/>
    <p:sldId id="275" r:id="rId10"/>
    <p:sldId id="282" r:id="rId11"/>
    <p:sldId id="284" r:id="rId12"/>
    <p:sldId id="279" r:id="rId13"/>
    <p:sldId id="280" r:id="rId14"/>
    <p:sldId id="268" r:id="rId15"/>
    <p:sldId id="270"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FF"/>
    <a:srgbClr val="887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70" d="100"/>
          <a:sy n="70" d="100"/>
        </p:scale>
        <p:origin x="-1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109" charset="-52"/>
                <a:ea typeface="ＭＳ Ｐゴシック" pitchFamily="-109" charset="-128"/>
                <a:cs typeface="ＭＳ Ｐゴシック" pitchFamily="-109" charset="-128"/>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fld id="{690380FE-C6DA-45FE-92EF-63FEE2F924CA}" type="datetime1">
              <a:rPr lang="en-US"/>
              <a:pPr>
                <a:defRPr/>
              </a:pPr>
              <a:t>9/19/2013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109" charset="-52"/>
                <a:ea typeface="ＭＳ Ｐゴシック" pitchFamily="-109" charset="-128"/>
                <a:cs typeface="ＭＳ Ｐゴシック" pitchFamily="-109" charset="-128"/>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350719EA-47B2-472F-B00E-706B0FB44BE1}" type="slidenum">
              <a:rPr lang="en-US"/>
              <a:pPr>
                <a:defRPr/>
              </a:pPr>
              <a:t>‹N°›</a:t>
            </a:fld>
            <a:endParaRPr lang="en-US"/>
          </a:p>
        </p:txBody>
      </p:sp>
    </p:spTree>
    <p:extLst>
      <p:ext uri="{BB962C8B-B14F-4D97-AF65-F5344CB8AC3E}">
        <p14:creationId xmlns:p14="http://schemas.microsoft.com/office/powerpoint/2010/main" val="1159671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109" charset="-52"/>
                <a:ea typeface="ＭＳ Ｐゴシック" pitchFamily="-109" charset="-128"/>
                <a:cs typeface="ＭＳ Ｐゴシック" pitchFamily="-109" charset="-128"/>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fld id="{842263E4-9BF9-4B7B-9D7F-F72DE15A5AB6}" type="datetime1">
              <a:rPr lang="en-US"/>
              <a:pPr>
                <a:defRPr/>
              </a:pPr>
              <a:t>9/19/2013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109" charset="-52"/>
                <a:ea typeface="ＭＳ Ｐゴシック" pitchFamily="-109" charset="-128"/>
                <a:cs typeface="ＭＳ Ｐゴシック" pitchFamily="-109" charset="-128"/>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E1C23842-2C83-4604-A016-0D9482224608}" type="slidenum">
              <a:rPr lang="en-US"/>
              <a:pPr>
                <a:defRPr/>
              </a:pPr>
              <a:t>‹N°›</a:t>
            </a:fld>
            <a:endParaRPr lang="en-US"/>
          </a:p>
        </p:txBody>
      </p:sp>
    </p:spTree>
    <p:extLst>
      <p:ext uri="{BB962C8B-B14F-4D97-AF65-F5344CB8AC3E}">
        <p14:creationId xmlns:p14="http://schemas.microsoft.com/office/powerpoint/2010/main" val="421905123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7315200" y="0"/>
            <a:ext cx="1828800" cy="1219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1295400" y="2743200"/>
            <a:ext cx="7620000" cy="555625"/>
          </a:xfrm>
        </p:spPr>
        <p:txBody>
          <a:bodyPr anchor="t">
            <a:normAutofit/>
          </a:bodyPr>
          <a:lstStyle>
            <a:lvl1pPr>
              <a:defRPr sz="2400" cap="all">
                <a:solidFill>
                  <a:srgbClr val="887F6E"/>
                </a:solidFill>
              </a:defRPr>
            </a:lvl1pPr>
          </a:lstStyle>
          <a:p>
            <a:r>
              <a:rPr lang="en-GB" dirty="0" smtClean="0"/>
              <a:t>Click to edit Master title style</a:t>
            </a:r>
            <a:endParaRPr lang="en-US" dirty="0"/>
          </a:p>
        </p:txBody>
      </p:sp>
      <p:sp>
        <p:nvSpPr>
          <p:cNvPr id="9" name="Text Placeholder 8"/>
          <p:cNvSpPr>
            <a:spLocks noGrp="1"/>
          </p:cNvSpPr>
          <p:nvPr>
            <p:ph type="body" sz="quarter" idx="12"/>
          </p:nvPr>
        </p:nvSpPr>
        <p:spPr>
          <a:xfrm>
            <a:off x="3886200" y="5715000"/>
            <a:ext cx="5029200" cy="990600"/>
          </a:xfrm>
        </p:spPr>
        <p:txBody>
          <a:bodyPr/>
          <a:lstStyle>
            <a:lvl1pPr algn="r">
              <a:defRPr sz="1600"/>
            </a:lvl1pPr>
          </a:lstStyle>
          <a:p>
            <a:pPr lvl="0"/>
            <a:r>
              <a:rPr lang="en-GB" dirty="0" smtClean="0"/>
              <a:t>Click to edit Master text styles</a:t>
            </a:r>
          </a:p>
        </p:txBody>
      </p:sp>
      <p:sp>
        <p:nvSpPr>
          <p:cNvPr id="4" name="Subtitle 6"/>
          <p:cNvSpPr>
            <a:spLocks noGrp="1"/>
          </p:cNvSpPr>
          <p:nvPr>
            <p:ph type="subTitle" idx="1"/>
          </p:nvPr>
        </p:nvSpPr>
        <p:spPr>
          <a:xfrm>
            <a:off x="1295400" y="3298825"/>
            <a:ext cx="7620000" cy="457200"/>
          </a:xfrm>
        </p:spPr>
        <p:txBody>
          <a:bodyPr/>
          <a:lstStyle>
            <a:lvl1pPr algn="r">
              <a:defRPr sz="1800">
                <a:solidFill>
                  <a:schemeClr val="tx1"/>
                </a:solidFill>
              </a:defRPr>
            </a:lvl1pPr>
          </a:lstStyle>
          <a:p>
            <a:endParaRPr lang="en-US" dirty="0"/>
          </a:p>
        </p:txBody>
      </p:sp>
    </p:spTree>
    <p:extLst>
      <p:ext uri="{BB962C8B-B14F-4D97-AF65-F5344CB8AC3E}">
        <p14:creationId xmlns:p14="http://schemas.microsoft.com/office/powerpoint/2010/main" val="338966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10" name="Text Placeholder 9"/>
          <p:cNvSpPr>
            <a:spLocks noGrp="1"/>
          </p:cNvSpPr>
          <p:nvPr>
            <p:ph type="body" sz="quarter" idx="12"/>
          </p:nvPr>
        </p:nvSpPr>
        <p:spPr>
          <a:xfrm>
            <a:off x="457200" y="1753200"/>
            <a:ext cx="8229600" cy="441000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3"/>
          </p:nvPr>
        </p:nvSpPr>
        <p:spPr/>
        <p:txBody>
          <a:bodyPr/>
          <a:lstStyle>
            <a:lvl1pPr>
              <a:defRPr/>
            </a:lvl1pPr>
          </a:lstStyle>
          <a:p>
            <a:pPr>
              <a:defRPr/>
            </a:pPr>
            <a:r>
              <a:rPr lang="en-GB"/>
              <a:t>Footer - add copy here</a:t>
            </a:r>
            <a:endParaRPr lang="en-US"/>
          </a:p>
        </p:txBody>
      </p:sp>
      <p:sp>
        <p:nvSpPr>
          <p:cNvPr id="5" name="Slide Number Placeholder 5"/>
          <p:cNvSpPr>
            <a:spLocks noGrp="1"/>
          </p:cNvSpPr>
          <p:nvPr>
            <p:ph type="sldNum" sz="quarter" idx="14"/>
          </p:nvPr>
        </p:nvSpPr>
        <p:spPr/>
        <p:txBody>
          <a:bodyPr/>
          <a:lstStyle>
            <a:lvl1pPr>
              <a:defRPr/>
            </a:lvl1pPr>
          </a:lstStyle>
          <a:p>
            <a:pPr>
              <a:defRPr/>
            </a:pPr>
            <a:fld id="{414D2DC7-9628-4B08-97A5-3342205ED9D1}" type="slidenum">
              <a:rPr lang="en-US"/>
              <a:pPr>
                <a:defRPr/>
              </a:pPr>
              <a:t>‹N°›</a:t>
            </a:fld>
            <a:endParaRPr lang="en-US"/>
          </a:p>
        </p:txBody>
      </p:sp>
    </p:spTree>
    <p:extLst>
      <p:ext uri="{BB962C8B-B14F-4D97-AF65-F5344CB8AC3E}">
        <p14:creationId xmlns:p14="http://schemas.microsoft.com/office/powerpoint/2010/main" val="70100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a:t>Footer - add copy here</a:t>
            </a:r>
            <a:endParaRPr lang="en-US"/>
          </a:p>
        </p:txBody>
      </p:sp>
      <p:sp>
        <p:nvSpPr>
          <p:cNvPr id="4" name="Slide Number Placeholder 5"/>
          <p:cNvSpPr>
            <a:spLocks noGrp="1"/>
          </p:cNvSpPr>
          <p:nvPr>
            <p:ph type="sldNum" sz="quarter" idx="11"/>
          </p:nvPr>
        </p:nvSpPr>
        <p:spPr/>
        <p:txBody>
          <a:bodyPr/>
          <a:lstStyle>
            <a:lvl1pPr>
              <a:defRPr/>
            </a:lvl1pPr>
          </a:lstStyle>
          <a:p>
            <a:pPr>
              <a:defRPr/>
            </a:pPr>
            <a:fld id="{429415CE-A5DC-4126-AE7D-BC6481BD71C7}" type="slidenum">
              <a:rPr lang="en-US"/>
              <a:pPr>
                <a:defRPr/>
              </a:pPr>
              <a:t>‹N°›</a:t>
            </a:fld>
            <a:endParaRPr lang="en-US"/>
          </a:p>
        </p:txBody>
      </p:sp>
    </p:spTree>
    <p:extLst>
      <p:ext uri="{BB962C8B-B14F-4D97-AF65-F5344CB8AC3E}">
        <p14:creationId xmlns:p14="http://schemas.microsoft.com/office/powerpoint/2010/main" val="327917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457200" y="1752600"/>
            <a:ext cx="8229600" cy="4373563"/>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a:t>Footer - add copy here</a:t>
            </a:r>
            <a:endParaRPr lang="en-US"/>
          </a:p>
        </p:txBody>
      </p:sp>
      <p:sp>
        <p:nvSpPr>
          <p:cNvPr id="5" name="Slide Number Placeholder 5"/>
          <p:cNvSpPr>
            <a:spLocks noGrp="1"/>
          </p:cNvSpPr>
          <p:nvPr>
            <p:ph type="sldNum" sz="quarter" idx="11"/>
          </p:nvPr>
        </p:nvSpPr>
        <p:spPr/>
        <p:txBody>
          <a:bodyPr/>
          <a:lstStyle>
            <a:lvl1pPr>
              <a:defRPr/>
            </a:lvl1pPr>
          </a:lstStyle>
          <a:p>
            <a:pPr>
              <a:defRPr/>
            </a:pPr>
            <a:fld id="{88CE6667-78CC-4B4C-A80D-589A21ED1AEB}" type="slidenum">
              <a:rPr lang="en-US"/>
              <a:pPr>
                <a:defRPr/>
              </a:pPr>
              <a:t>‹N°›</a:t>
            </a:fld>
            <a:endParaRPr lang="en-US"/>
          </a:p>
        </p:txBody>
      </p:sp>
    </p:spTree>
    <p:extLst>
      <p:ext uri="{BB962C8B-B14F-4D97-AF65-F5344CB8AC3E}">
        <p14:creationId xmlns:p14="http://schemas.microsoft.com/office/powerpoint/2010/main" val="2138703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1752599"/>
            <a:ext cx="8229600" cy="350520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57200" y="5334000"/>
            <a:ext cx="8229600" cy="3810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8" name="Title 1"/>
          <p:cNvSpPr>
            <a:spLocks noGrp="1"/>
          </p:cNvSpPr>
          <p:nvPr>
            <p:ph type="title"/>
          </p:nvPr>
        </p:nvSpPr>
        <p:spPr>
          <a:xfrm>
            <a:off x="457200" y="914400"/>
            <a:ext cx="8229600" cy="685800"/>
          </a:xfrm>
        </p:spPr>
        <p:txBody>
          <a:bodyPr/>
          <a:lstStyle/>
          <a:p>
            <a:r>
              <a:rPr lang="en-GB"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GB"/>
              <a:t>Footer - add copy here</a:t>
            </a:r>
            <a:endParaRPr lang="en-US"/>
          </a:p>
        </p:txBody>
      </p:sp>
      <p:sp>
        <p:nvSpPr>
          <p:cNvPr id="6" name="Slide Number Placeholder 5"/>
          <p:cNvSpPr>
            <a:spLocks noGrp="1"/>
          </p:cNvSpPr>
          <p:nvPr>
            <p:ph type="sldNum" sz="quarter" idx="11"/>
          </p:nvPr>
        </p:nvSpPr>
        <p:spPr/>
        <p:txBody>
          <a:bodyPr/>
          <a:lstStyle>
            <a:lvl1pPr>
              <a:defRPr/>
            </a:lvl1pPr>
          </a:lstStyle>
          <a:p>
            <a:pPr>
              <a:defRPr/>
            </a:pPr>
            <a:fld id="{70CC3F8B-72C2-4B6E-89B9-ACD001F4306E}" type="slidenum">
              <a:rPr lang="en-US"/>
              <a:pPr>
                <a:defRPr/>
              </a:pPr>
              <a:t>‹N°›</a:t>
            </a:fld>
            <a:endParaRPr lang="en-US"/>
          </a:p>
        </p:txBody>
      </p:sp>
    </p:spTree>
    <p:extLst>
      <p:ext uri="{BB962C8B-B14F-4D97-AF65-F5344CB8AC3E}">
        <p14:creationId xmlns:p14="http://schemas.microsoft.com/office/powerpoint/2010/main" val="33343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r>
              <a:rPr lang="fr-FR"/>
              <a:t>9 May 2011</a:t>
            </a: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r>
              <a:rPr lang="en-GB"/>
              <a:t>Overview of regulatory activities on cognitive radio</a:t>
            </a:r>
          </a:p>
        </p:txBody>
      </p:sp>
      <p:sp>
        <p:nvSpPr>
          <p:cNvPr id="6" name="Rectangle 6"/>
          <p:cNvSpPr>
            <a:spLocks noGrp="1" noChangeArrowheads="1"/>
          </p:cNvSpPr>
          <p:nvPr>
            <p:ph type="sldNum" sz="quarter" idx="12"/>
          </p:nvPr>
        </p:nvSpPr>
        <p:spPr>
          <a:ln/>
        </p:spPr>
        <p:txBody>
          <a:bodyPr/>
          <a:lstStyle>
            <a:lvl1pPr>
              <a:defRPr/>
            </a:lvl1pPr>
          </a:lstStyle>
          <a:p>
            <a:fld id="{A5212390-C297-46E6-8F2D-65EBC5C3D330}" type="slidenum">
              <a:rPr lang="fr-FR" altLang="fr-FR"/>
              <a:pPr/>
              <a:t>‹N°›</a:t>
            </a:fld>
            <a:endParaRPr lang="fr-FR" altLang="fr-FR"/>
          </a:p>
        </p:txBody>
      </p:sp>
    </p:spTree>
    <p:extLst>
      <p:ext uri="{BB962C8B-B14F-4D97-AF65-F5344CB8AC3E}">
        <p14:creationId xmlns:p14="http://schemas.microsoft.com/office/powerpoint/2010/main" val="3585172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14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 name="Date Placeholder 3"/>
          <p:cNvSpPr>
            <a:spLocks noGrp="1"/>
          </p:cNvSpPr>
          <p:nvPr>
            <p:ph type="dt" sz="half" idx="2"/>
          </p:nvPr>
        </p:nvSpPr>
        <p:spPr>
          <a:xfrm>
            <a:off x="457200" y="6356350"/>
            <a:ext cx="53340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87F6E"/>
                </a:solidFill>
                <a:latin typeface="Arial" charset="0"/>
                <a:ea typeface="ＭＳ Ｐゴシック" charset="0"/>
                <a:cs typeface="ＭＳ Ｐゴシック" charset="0"/>
              </a:defRPr>
            </a:lvl1pPr>
          </a:lstStyle>
          <a:p>
            <a:pPr>
              <a:defRPr/>
            </a:pPr>
            <a:r>
              <a:rPr lang="en-GB"/>
              <a:t>Footer - add copy here</a:t>
            </a:r>
            <a:endParaRPr lang="en-US"/>
          </a:p>
        </p:txBody>
      </p:sp>
      <p:sp>
        <p:nvSpPr>
          <p:cNvPr id="6" name="Slide Number Placeholder 5"/>
          <p:cNvSpPr>
            <a:spLocks noGrp="1"/>
          </p:cNvSpPr>
          <p:nvPr>
            <p:ph type="sldNum" sz="quarter" idx="4"/>
          </p:nvPr>
        </p:nvSpPr>
        <p:spPr>
          <a:xfrm>
            <a:off x="7924800" y="6356350"/>
            <a:ext cx="762000" cy="365125"/>
          </a:xfrm>
          <a:prstGeom prst="rect">
            <a:avLst/>
          </a:prstGeom>
        </p:spPr>
        <p:txBody>
          <a:bodyPr vert="horz" wrap="square" lIns="91440" tIns="45720" rIns="91440" bIns="45720" numCol="1" anchor="ctr" anchorCtr="0" compatLnSpc="1">
            <a:prstTxWarp prst="textNoShape">
              <a:avLst/>
            </a:prstTxWarp>
          </a:bodyPr>
          <a:lstStyle>
            <a:lvl1pPr algn="r">
              <a:defRPr sz="900" smtClean="0">
                <a:solidFill>
                  <a:srgbClr val="887F6E"/>
                </a:solidFill>
                <a:latin typeface="Arial" pitchFamily="34" charset="0"/>
              </a:defRPr>
            </a:lvl1pPr>
          </a:lstStyle>
          <a:p>
            <a:pPr>
              <a:defRPr/>
            </a:pPr>
            <a:fld id="{574178D3-6AF6-4C8F-A925-341F26DF9A6A}"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80" r:id="rId2"/>
    <p:sldLayoutId id="2147483781" r:id="rId3"/>
    <p:sldLayoutId id="2147483782" r:id="rId4"/>
    <p:sldLayoutId id="2147483783" r:id="rId5"/>
    <p:sldLayoutId id="2147483785" r:id="rId6"/>
  </p:sldLayoutIdLst>
  <p:hf hdr="0" ftr="0"/>
  <p:txStyles>
    <p:titleStyle>
      <a:lvl1pPr algn="r" defTabSz="457200" rtl="0" eaLnBrk="0" fontAlgn="base" hangingPunct="0">
        <a:spcBef>
          <a:spcPct val="0"/>
        </a:spcBef>
        <a:spcAft>
          <a:spcPct val="0"/>
        </a:spcAft>
        <a:defRPr sz="2200" b="1" kern="1200">
          <a:solidFill>
            <a:srgbClr val="FFFFFF"/>
          </a:solidFill>
          <a:latin typeface="Arial"/>
          <a:ea typeface="ＭＳ Ｐゴシック" pitchFamily="-65" charset="-128"/>
          <a:cs typeface="ＭＳ Ｐゴシック" pitchFamily="-106" charset="-128"/>
        </a:defRPr>
      </a:lvl1pPr>
      <a:lvl2pPr algn="r" defTabSz="457200" rtl="0" eaLnBrk="0" fontAlgn="base" hangingPunct="0">
        <a:spcBef>
          <a:spcPct val="0"/>
        </a:spcBef>
        <a:spcAft>
          <a:spcPct val="0"/>
        </a:spcAft>
        <a:defRPr sz="2200" b="1">
          <a:solidFill>
            <a:srgbClr val="FFFFFF"/>
          </a:solidFill>
          <a:latin typeface="Arial" pitchFamily="-65" charset="0"/>
          <a:ea typeface="ＭＳ Ｐゴシック" pitchFamily="-65" charset="-128"/>
          <a:cs typeface="ＭＳ Ｐゴシック" pitchFamily="-106" charset="-128"/>
        </a:defRPr>
      </a:lvl2pPr>
      <a:lvl3pPr algn="r" defTabSz="457200" rtl="0" eaLnBrk="0" fontAlgn="base" hangingPunct="0">
        <a:spcBef>
          <a:spcPct val="0"/>
        </a:spcBef>
        <a:spcAft>
          <a:spcPct val="0"/>
        </a:spcAft>
        <a:defRPr sz="2200" b="1">
          <a:solidFill>
            <a:srgbClr val="FFFFFF"/>
          </a:solidFill>
          <a:latin typeface="Arial" pitchFamily="-65" charset="0"/>
          <a:ea typeface="ＭＳ Ｐゴシック" pitchFamily="-65" charset="-128"/>
          <a:cs typeface="ＭＳ Ｐゴシック" pitchFamily="-106" charset="-128"/>
        </a:defRPr>
      </a:lvl3pPr>
      <a:lvl4pPr algn="r" defTabSz="457200" rtl="0" eaLnBrk="0" fontAlgn="base" hangingPunct="0">
        <a:spcBef>
          <a:spcPct val="0"/>
        </a:spcBef>
        <a:spcAft>
          <a:spcPct val="0"/>
        </a:spcAft>
        <a:defRPr sz="2200" b="1">
          <a:solidFill>
            <a:srgbClr val="FFFFFF"/>
          </a:solidFill>
          <a:latin typeface="Arial" pitchFamily="-65" charset="0"/>
          <a:ea typeface="ＭＳ Ｐゴシック" pitchFamily="-65" charset="-128"/>
          <a:cs typeface="ＭＳ Ｐゴシック" pitchFamily="-106" charset="-128"/>
        </a:defRPr>
      </a:lvl4pPr>
      <a:lvl5pPr algn="r" defTabSz="457200" rtl="0" eaLnBrk="0" fontAlgn="base" hangingPunct="0">
        <a:spcBef>
          <a:spcPct val="0"/>
        </a:spcBef>
        <a:spcAft>
          <a:spcPct val="0"/>
        </a:spcAft>
        <a:defRPr sz="2200" b="1">
          <a:solidFill>
            <a:srgbClr val="FFFFFF"/>
          </a:solidFill>
          <a:latin typeface="Arial" pitchFamily="-65" charset="0"/>
          <a:ea typeface="ＭＳ Ｐゴシック" pitchFamily="-65" charset="-128"/>
          <a:cs typeface="ＭＳ Ｐゴシック" pitchFamily="-106" charset="-128"/>
        </a:defRPr>
      </a:lvl5pPr>
      <a:lvl6pPr marL="457200" algn="r" defTabSz="457200" rtl="0" fontAlgn="base">
        <a:spcBef>
          <a:spcPct val="0"/>
        </a:spcBef>
        <a:spcAft>
          <a:spcPct val="0"/>
        </a:spcAft>
        <a:defRPr sz="2200" b="1">
          <a:solidFill>
            <a:schemeClr val="bg1"/>
          </a:solidFill>
          <a:latin typeface="Arial" pitchFamily="-65" charset="0"/>
          <a:ea typeface="ＭＳ Ｐゴシック" pitchFamily="-65" charset="-128"/>
        </a:defRPr>
      </a:lvl6pPr>
      <a:lvl7pPr marL="914400" algn="r" defTabSz="457200" rtl="0" fontAlgn="base">
        <a:spcBef>
          <a:spcPct val="0"/>
        </a:spcBef>
        <a:spcAft>
          <a:spcPct val="0"/>
        </a:spcAft>
        <a:defRPr sz="2200" b="1">
          <a:solidFill>
            <a:schemeClr val="bg1"/>
          </a:solidFill>
          <a:latin typeface="Arial" pitchFamily="-65" charset="0"/>
          <a:ea typeface="ＭＳ Ｐゴシック" pitchFamily="-65" charset="-128"/>
        </a:defRPr>
      </a:lvl7pPr>
      <a:lvl8pPr marL="1371600" algn="r" defTabSz="457200" rtl="0" fontAlgn="base">
        <a:spcBef>
          <a:spcPct val="0"/>
        </a:spcBef>
        <a:spcAft>
          <a:spcPct val="0"/>
        </a:spcAft>
        <a:defRPr sz="2200" b="1">
          <a:solidFill>
            <a:schemeClr val="bg1"/>
          </a:solidFill>
          <a:latin typeface="Arial" pitchFamily="-65" charset="0"/>
          <a:ea typeface="ＭＳ Ｐゴシック" pitchFamily="-65" charset="-128"/>
        </a:defRPr>
      </a:lvl8pPr>
      <a:lvl9pPr marL="1828800" algn="r" defTabSz="457200" rtl="0" fontAlgn="base">
        <a:spcBef>
          <a:spcPct val="0"/>
        </a:spcBef>
        <a:spcAft>
          <a:spcPct val="0"/>
        </a:spcAft>
        <a:defRPr sz="2200" b="1">
          <a:solidFill>
            <a:schemeClr val="bg1"/>
          </a:solidFill>
          <a:latin typeface="Arial"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hyperlink" Target="http://www.istockphoto.com/stock-illustration-11638078-mobil-phone.php" TargetMode="Externa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fis.d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5"/>
          <p:cNvSpPr>
            <a:spLocks noGrp="1"/>
          </p:cNvSpPr>
          <p:nvPr>
            <p:ph type="ctrTitle"/>
          </p:nvPr>
        </p:nvSpPr>
        <p:spPr/>
        <p:txBody>
          <a:bodyPr/>
          <a:lstStyle/>
          <a:p>
            <a:r>
              <a:rPr lang="da-DK" cap="none" dirty="0" smtClean="0">
                <a:latin typeface="Arial" charset="0"/>
                <a:ea typeface="ＭＳ Ｐゴシック" pitchFamily="34" charset="-128"/>
              </a:rPr>
              <a:t>ECC and the evolving spectrum policy</a:t>
            </a:r>
            <a:endParaRPr lang="en-GB" cap="none" dirty="0" smtClean="0">
              <a:latin typeface="Arial" charset="0"/>
              <a:ea typeface="ＭＳ Ｐゴシック" pitchFamily="34" charset="-128"/>
            </a:endParaRPr>
          </a:p>
        </p:txBody>
      </p:sp>
      <p:sp>
        <p:nvSpPr>
          <p:cNvPr id="3075" name="Text Placeholder 5"/>
          <p:cNvSpPr>
            <a:spLocks noGrp="1"/>
          </p:cNvSpPr>
          <p:nvPr>
            <p:ph type="body" sz="quarter" idx="12"/>
          </p:nvPr>
        </p:nvSpPr>
        <p:spPr/>
        <p:txBody>
          <a:bodyPr/>
          <a:lstStyle/>
          <a:p>
            <a:pPr marL="0" indent="0"/>
            <a:r>
              <a:rPr lang="en-GB" i="1" dirty="0" smtClean="0">
                <a:solidFill>
                  <a:srgbClr val="00B0F0"/>
                </a:solidFill>
                <a:latin typeface="Arial" charset="0"/>
                <a:ea typeface="ＭＳ Ｐゴシック" pitchFamily="34" charset="-128"/>
              </a:rPr>
              <a:t>Conference on spectrum management: perspectives, challenges and strategies</a:t>
            </a:r>
            <a:endParaRPr lang="en-GB" i="1" dirty="0">
              <a:solidFill>
                <a:srgbClr val="00B0F0"/>
              </a:solidFill>
              <a:latin typeface="Arial" charset="0"/>
              <a:ea typeface="ＭＳ Ｐゴシック" pitchFamily="34" charset="-128"/>
            </a:endParaRPr>
          </a:p>
          <a:p>
            <a:pPr marL="0" indent="0"/>
            <a:r>
              <a:rPr lang="en-GB" dirty="0" smtClean="0">
                <a:latin typeface="Arial" charset="0"/>
                <a:ea typeface="ＭＳ Ｐゴシック" pitchFamily="34" charset="-128"/>
              </a:rPr>
              <a:t>Lisbon, 20 September 2013</a:t>
            </a:r>
            <a:endParaRPr lang="en-GB" dirty="0">
              <a:latin typeface="Arial" charset="0"/>
              <a:ea typeface="ＭＳ Ｐゴシック" pitchFamily="34" charset="-128"/>
            </a:endParaRPr>
          </a:p>
          <a:p>
            <a:pPr marL="0" indent="0"/>
            <a:endParaRPr lang="da-DK" dirty="0" smtClean="0">
              <a:latin typeface="Arial" charset="0"/>
              <a:ea typeface="ＭＳ Ｐゴシック" pitchFamily="34" charset="-128"/>
            </a:endParaRPr>
          </a:p>
        </p:txBody>
      </p:sp>
      <p:sp>
        <p:nvSpPr>
          <p:cNvPr id="3076" name="Subtitle 4"/>
          <p:cNvSpPr>
            <a:spLocks noGrp="1"/>
          </p:cNvSpPr>
          <p:nvPr>
            <p:ph type="subTitle" idx="1"/>
          </p:nvPr>
        </p:nvSpPr>
        <p:spPr/>
        <p:txBody>
          <a:bodyPr/>
          <a:lstStyle/>
          <a:p>
            <a:r>
              <a:rPr lang="da-DK" dirty="0" smtClean="0">
                <a:latin typeface="Arial" charset="0"/>
                <a:ea typeface="ＭＳ Ｐゴシック" pitchFamily="34" charset="-128"/>
              </a:rPr>
              <a:t>Eric Fournier</a:t>
            </a:r>
          </a:p>
          <a:p>
            <a:r>
              <a:rPr lang="da-DK" dirty="0" smtClean="0">
                <a:latin typeface="Arial" charset="0"/>
                <a:ea typeface="ＭＳ Ｐゴシック" pitchFamily="34" charset="-128"/>
              </a:rPr>
              <a:t>Chairman, Electronic Communications Committe </a:t>
            </a:r>
          </a:p>
          <a:p>
            <a:endParaRPr lang="da-DK" dirty="0"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518864" y="878728"/>
            <a:ext cx="8229600" cy="685800"/>
          </a:xfrm>
        </p:spPr>
        <p:txBody>
          <a:bodyPr/>
          <a:lstStyle/>
          <a:p>
            <a:r>
              <a:rPr lang="da-DK" dirty="0" smtClean="0">
                <a:latin typeface="Arial" charset="0"/>
                <a:ea typeface="ＭＳ Ｐゴシック" pitchFamily="34" charset="-128"/>
              </a:rPr>
              <a:t>Geolocation + Database sharing solutions</a:t>
            </a: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9</a:t>
            </a:fld>
            <a:endParaRPr lang="en-US">
              <a:solidFill>
                <a:srgbClr val="887F6E"/>
              </a:solidFill>
            </a:endParaRPr>
          </a:p>
        </p:txBody>
      </p:sp>
      <p:sp>
        <p:nvSpPr>
          <p:cNvPr id="7" name="Rectangle 3"/>
          <p:cNvSpPr txBox="1">
            <a:spLocks noChangeArrowheads="1"/>
          </p:cNvSpPr>
          <p:nvPr/>
        </p:nvSpPr>
        <p:spPr>
          <a:xfrm>
            <a:off x="323528" y="1844824"/>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lvl="1">
              <a:buFont typeface="Arial" pitchFamily="34" charset="0"/>
              <a:buChar char="•"/>
            </a:pPr>
            <a:endParaRPr lang="da-DK" sz="1400" dirty="0"/>
          </a:p>
          <a:p>
            <a:pPr lvl="1">
              <a:buFont typeface="Arial" pitchFamily="34" charset="0"/>
              <a:buChar char="•"/>
            </a:pPr>
            <a:endParaRPr lang="da-DK" sz="1400" dirty="0" smtClean="0"/>
          </a:p>
        </p:txBody>
      </p:sp>
      <p:sp>
        <p:nvSpPr>
          <p:cNvPr id="6" name="Rectangle 3"/>
          <p:cNvSpPr txBox="1">
            <a:spLocks noChangeArrowheads="1"/>
          </p:cNvSpPr>
          <p:nvPr/>
        </p:nvSpPr>
        <p:spPr>
          <a:xfrm>
            <a:off x="323528" y="1340768"/>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lvl="1">
              <a:buFont typeface="Arial" pitchFamily="34" charset="0"/>
              <a:buChar char="•"/>
            </a:pPr>
            <a:r>
              <a:rPr lang="en-GB" sz="1600" dirty="0" smtClean="0"/>
              <a:t>Powerful idea for sharing between “primary” users and “secondary” users, first envisaged within the “white spaces” of the UHF band</a:t>
            </a:r>
          </a:p>
          <a:p>
            <a:pPr lvl="2">
              <a:buFont typeface="Arial" pitchFamily="34" charset="0"/>
              <a:buChar char="•"/>
            </a:pPr>
            <a:r>
              <a:rPr lang="da-DK" sz="1400" dirty="0" smtClean="0"/>
              <a:t>If primary users are registered (including ad-hoc registration for PMSE)</a:t>
            </a:r>
          </a:p>
          <a:p>
            <a:pPr lvl="2">
              <a:buFont typeface="Arial" pitchFamily="34" charset="0"/>
              <a:buChar char="•"/>
            </a:pPr>
            <a:r>
              <a:rPr lang="da-DK" sz="1400" dirty="0" smtClean="0"/>
              <a:t>If secondary users are geolocated and have to get authorisation from a database on which frequency/power/other characteristics they can use</a:t>
            </a:r>
          </a:p>
          <a:p>
            <a:pPr lvl="2">
              <a:buFont typeface="Arial" pitchFamily="34" charset="0"/>
              <a:buChar char="•"/>
            </a:pPr>
            <a:r>
              <a:rPr lang="da-DK" sz="1400" dirty="0" smtClean="0"/>
              <a:t>... Then any ”white space” could be </a:t>
            </a:r>
            <a:r>
              <a:rPr lang="da-DK" sz="1400" dirty="0" smtClean="0"/>
              <a:t>used</a:t>
            </a:r>
            <a:r>
              <a:rPr lang="da-DK" sz="1400" dirty="0" smtClean="0"/>
              <a:t> </a:t>
            </a:r>
            <a:r>
              <a:rPr lang="da-DK" sz="1400" dirty="0" smtClean="0"/>
              <a:t>on the basis of right algorithms to determine characteristics to transmit without causing interference</a:t>
            </a:r>
          </a:p>
          <a:p>
            <a:pPr lvl="2">
              <a:buFont typeface="Arial" pitchFamily="34" charset="0"/>
              <a:buChar char="•"/>
            </a:pPr>
            <a:endParaRPr lang="da-DK" sz="1400" dirty="0" smtClean="0"/>
          </a:p>
          <a:p>
            <a:pPr lvl="1">
              <a:buFont typeface="Arial" pitchFamily="34" charset="0"/>
              <a:buChar char="•"/>
            </a:pPr>
            <a:r>
              <a:rPr lang="da-DK" sz="1600" dirty="0" smtClean="0"/>
              <a:t>ECC has studied WSD in the UHF band (ECC Report 159) and provided a basis for determining sharing rules</a:t>
            </a:r>
            <a:endParaRPr lang="da-DK" sz="1600" dirty="0"/>
          </a:p>
          <a:p>
            <a:pPr lvl="1">
              <a:buFont typeface="Arial" pitchFamily="34" charset="0"/>
              <a:buChar char="•"/>
            </a:pPr>
            <a:r>
              <a:rPr lang="da-DK" sz="1600" dirty="0" smtClean="0"/>
              <a:t>FCC has recently opened broadcasting ”white spaces” and OFCOM will do it in the UHF band (end 2014)</a:t>
            </a:r>
          </a:p>
          <a:p>
            <a:pPr lvl="1">
              <a:buFont typeface="Arial" pitchFamily="34" charset="0"/>
              <a:buChar char="•"/>
            </a:pPr>
            <a:endParaRPr lang="da-DK" sz="1600" dirty="0"/>
          </a:p>
          <a:p>
            <a:pPr lvl="1">
              <a:buFont typeface="Arial" pitchFamily="34" charset="0"/>
              <a:buChar char="•"/>
            </a:pPr>
            <a:r>
              <a:rPr lang="da-DK" sz="1600" dirty="0" smtClean="0"/>
              <a:t>National administrations are hesitating :</a:t>
            </a:r>
          </a:p>
          <a:p>
            <a:pPr lvl="2">
              <a:buFont typeface="Arial" pitchFamily="34" charset="0"/>
              <a:buChar char="•"/>
            </a:pPr>
            <a:r>
              <a:rPr lang="da-DK" sz="1400" dirty="0" smtClean="0"/>
              <a:t>Spectrum availability is not so important when taking into account adjacent channel protection</a:t>
            </a:r>
          </a:p>
          <a:p>
            <a:pPr lvl="2">
              <a:buFont typeface="Arial" pitchFamily="34" charset="0"/>
              <a:buChar char="•"/>
            </a:pPr>
            <a:r>
              <a:rPr lang="da-DK" sz="1400" dirty="0" smtClean="0"/>
              <a:t>UHF band usage is evolving rapidly (700 MHz)</a:t>
            </a:r>
          </a:p>
          <a:p>
            <a:pPr lvl="2">
              <a:buFont typeface="Arial" pitchFamily="34" charset="0"/>
              <a:buChar char="•"/>
            </a:pPr>
            <a:r>
              <a:rPr lang="da-DK" sz="1400" dirty="0" smtClean="0"/>
              <a:t>Complexity of setting the regulatory and the operational process</a:t>
            </a:r>
          </a:p>
          <a:p>
            <a:pPr lvl="2">
              <a:buFont typeface="Arial" pitchFamily="34" charset="0"/>
              <a:buChar char="•"/>
            </a:pPr>
            <a:endParaRPr lang="da-DK" sz="1200" dirty="0"/>
          </a:p>
          <a:p>
            <a:pPr marL="0" lvl="1" indent="0">
              <a:buNone/>
            </a:pPr>
            <a:r>
              <a:rPr lang="da-DK" sz="1600" i="1" dirty="0" smtClean="0"/>
              <a:t>The concept could be used in many other bands, for licensed or unlicensed regime</a:t>
            </a:r>
            <a:endParaRPr lang="da-DK" sz="1600" i="1" dirty="0"/>
          </a:p>
          <a:p>
            <a:pPr lvl="1">
              <a:buFont typeface="Arial" pitchFamily="34" charset="0"/>
              <a:buChar char="•"/>
            </a:pPr>
            <a:endParaRPr lang="da-DK" sz="1400" dirty="0" smtClean="0"/>
          </a:p>
        </p:txBody>
      </p:sp>
    </p:spTree>
    <p:extLst>
      <p:ext uri="{BB962C8B-B14F-4D97-AF65-F5344CB8AC3E}">
        <p14:creationId xmlns:p14="http://schemas.microsoft.com/office/powerpoint/2010/main" val="1073574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64"/>
          <p:cNvSpPr/>
          <p:nvPr/>
        </p:nvSpPr>
        <p:spPr>
          <a:xfrm rot="4905682" flipH="1" flipV="1">
            <a:off x="4210844" y="4672806"/>
            <a:ext cx="1403350" cy="2586038"/>
          </a:xfrm>
          <a:custGeom>
            <a:avLst/>
            <a:gdLst>
              <a:gd name="connsiteX0" fmla="*/ 6780810 w 6780810"/>
              <a:gd name="connsiteY0" fmla="*/ 0 h 3075709"/>
              <a:gd name="connsiteX1" fmla="*/ 0 w 6780810"/>
              <a:gd name="connsiteY1" fmla="*/ 3075709 h 3075709"/>
              <a:gd name="connsiteX0" fmla="*/ 6780810 w 6780810"/>
              <a:gd name="connsiteY0" fmla="*/ 0 h 3075709"/>
              <a:gd name="connsiteX1" fmla="*/ 0 w 6780810"/>
              <a:gd name="connsiteY1" fmla="*/ 3075709 h 3075709"/>
              <a:gd name="connsiteX0" fmla="*/ 6780810 w 6780810"/>
              <a:gd name="connsiteY0" fmla="*/ 0 h 3075709"/>
              <a:gd name="connsiteX1" fmla="*/ 0 w 6780810"/>
              <a:gd name="connsiteY1" fmla="*/ 3075709 h 3075709"/>
              <a:gd name="connsiteX0" fmla="*/ 6780810 w 6780810"/>
              <a:gd name="connsiteY0" fmla="*/ 0 h 3075709"/>
              <a:gd name="connsiteX1" fmla="*/ 0 w 6780810"/>
              <a:gd name="connsiteY1" fmla="*/ 3075709 h 3075709"/>
              <a:gd name="connsiteX0" fmla="*/ 6780810 w 6780810"/>
              <a:gd name="connsiteY0" fmla="*/ 0 h 3075709"/>
              <a:gd name="connsiteX1" fmla="*/ 0 w 6780810"/>
              <a:gd name="connsiteY1" fmla="*/ 3075709 h 3075709"/>
              <a:gd name="connsiteX0" fmla="*/ 5300590 w 5300590"/>
              <a:gd name="connsiteY0" fmla="*/ 0 h 5546067"/>
              <a:gd name="connsiteX1" fmla="*/ 0 w 5300590"/>
              <a:gd name="connsiteY1" fmla="*/ 5546067 h 5546067"/>
              <a:gd name="connsiteX0" fmla="*/ 5300590 w 5300590"/>
              <a:gd name="connsiteY0" fmla="*/ 0 h 5546067"/>
              <a:gd name="connsiteX1" fmla="*/ 0 w 5300590"/>
              <a:gd name="connsiteY1" fmla="*/ 5546067 h 5546067"/>
              <a:gd name="connsiteX0" fmla="*/ 4667516 w 4667516"/>
              <a:gd name="connsiteY0" fmla="*/ 0 h 7482446"/>
              <a:gd name="connsiteX1" fmla="*/ 0 w 4667516"/>
              <a:gd name="connsiteY1" fmla="*/ 7482446 h 7482446"/>
              <a:gd name="connsiteX0" fmla="*/ 4667516 w 6802352"/>
              <a:gd name="connsiteY0" fmla="*/ 0 h 7482446"/>
              <a:gd name="connsiteX1" fmla="*/ 0 w 6802352"/>
              <a:gd name="connsiteY1" fmla="*/ 7482446 h 7482446"/>
              <a:gd name="connsiteX0" fmla="*/ 409136 w 7301675"/>
              <a:gd name="connsiteY0" fmla="*/ 0 h 7800154"/>
              <a:gd name="connsiteX1" fmla="*/ 499323 w 7301675"/>
              <a:gd name="connsiteY1" fmla="*/ 7800154 h 7800154"/>
              <a:gd name="connsiteX0" fmla="*/ 409136 w 7159920"/>
              <a:gd name="connsiteY0" fmla="*/ 0 h 8210569"/>
              <a:gd name="connsiteX1" fmla="*/ 357568 w 7159920"/>
              <a:gd name="connsiteY1" fmla="*/ 8210569 h 8210569"/>
              <a:gd name="connsiteX0" fmla="*/ 409136 w 7531570"/>
              <a:gd name="connsiteY0" fmla="*/ 0 h 9117342"/>
              <a:gd name="connsiteX1" fmla="*/ 729217 w 7531570"/>
              <a:gd name="connsiteY1" fmla="*/ 9117342 h 9117342"/>
              <a:gd name="connsiteX0" fmla="*/ 409136 w 5827544"/>
              <a:gd name="connsiteY0" fmla="*/ 0 h 9117342"/>
              <a:gd name="connsiteX1" fmla="*/ 729217 w 5827544"/>
              <a:gd name="connsiteY1" fmla="*/ 9117342 h 9117342"/>
              <a:gd name="connsiteX0" fmla="*/ 4289427 w 9707835"/>
              <a:gd name="connsiteY0" fmla="*/ 0 h 9117342"/>
              <a:gd name="connsiteX1" fmla="*/ 4609508 w 9707835"/>
              <a:gd name="connsiteY1" fmla="*/ 9117342 h 9117342"/>
              <a:gd name="connsiteX0" fmla="*/ 2830610 w 8249018"/>
              <a:gd name="connsiteY0" fmla="*/ 0 h 9117342"/>
              <a:gd name="connsiteX1" fmla="*/ 3150691 w 8249018"/>
              <a:gd name="connsiteY1" fmla="*/ 9117342 h 9117342"/>
              <a:gd name="connsiteX0" fmla="*/ 2830610 w 7712625"/>
              <a:gd name="connsiteY0" fmla="*/ 0 h 9537268"/>
              <a:gd name="connsiteX1" fmla="*/ 2614298 w 7712625"/>
              <a:gd name="connsiteY1" fmla="*/ 9537268 h 9537268"/>
              <a:gd name="connsiteX0" fmla="*/ 2830610 w 8413910"/>
              <a:gd name="connsiteY0" fmla="*/ 0 h 8810360"/>
              <a:gd name="connsiteX1" fmla="*/ 3315590 w 8413910"/>
              <a:gd name="connsiteY1" fmla="*/ 8810362 h 8810360"/>
              <a:gd name="connsiteX0" fmla="*/ 3139655 w 3624628"/>
              <a:gd name="connsiteY0" fmla="*/ 0 h 8810360"/>
              <a:gd name="connsiteX1" fmla="*/ 3624635 w 3624628"/>
              <a:gd name="connsiteY1" fmla="*/ 8810362 h 8810360"/>
              <a:gd name="connsiteX0" fmla="*/ 11516408 w 11516410"/>
              <a:gd name="connsiteY0" fmla="*/ 3 h 9430061"/>
              <a:gd name="connsiteX1" fmla="*/ 3624635 w 11516410"/>
              <a:gd name="connsiteY1" fmla="*/ 9430063 h 9430061"/>
              <a:gd name="connsiteX0" fmla="*/ 11516408 w 11516410"/>
              <a:gd name="connsiteY0" fmla="*/ 3 h 9430061"/>
              <a:gd name="connsiteX1" fmla="*/ 3624635 w 11516410"/>
              <a:gd name="connsiteY1" fmla="*/ 9430063 h 9430061"/>
            </a:gdLst>
            <a:ahLst/>
            <a:cxnLst>
              <a:cxn ang="0">
                <a:pos x="connsiteX0" y="connsiteY0"/>
              </a:cxn>
              <a:cxn ang="0">
                <a:pos x="connsiteX1" y="connsiteY1"/>
              </a:cxn>
            </a:cxnLst>
            <a:rect l="l" t="t" r="r" b="b"/>
            <a:pathLst>
              <a:path w="11516410" h="9430061">
                <a:moveTo>
                  <a:pt x="11516408" y="3"/>
                </a:moveTo>
                <a:cubicBezTo>
                  <a:pt x="3157702" y="1907474"/>
                  <a:pt x="6" y="5981327"/>
                  <a:pt x="3624635" y="9430063"/>
                </a:cubicBezTo>
              </a:path>
            </a:pathLst>
          </a:custGeom>
          <a:ln w="127000">
            <a:solidFill>
              <a:schemeClr val="accent3">
                <a:lumMod val="40000"/>
                <a:lumOff val="60000"/>
              </a:schemeClr>
            </a:solidFill>
            <a:headEnd type="none"/>
            <a:tailEnd type="triangle" w="sm"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grpSp>
        <p:nvGrpSpPr>
          <p:cNvPr id="6" name="Groupe 5"/>
          <p:cNvGrpSpPr/>
          <p:nvPr/>
        </p:nvGrpSpPr>
        <p:grpSpPr>
          <a:xfrm>
            <a:off x="899593" y="1849666"/>
            <a:ext cx="7706246" cy="4747984"/>
            <a:chOff x="250825" y="609022"/>
            <a:chExt cx="8355013" cy="5988628"/>
          </a:xfrm>
        </p:grpSpPr>
        <p:sp>
          <p:nvSpPr>
            <p:cNvPr id="259" name="Rounded Rectangle 258"/>
            <p:cNvSpPr/>
            <p:nvPr/>
          </p:nvSpPr>
          <p:spPr>
            <a:xfrm>
              <a:off x="250825" y="693738"/>
              <a:ext cx="2089150" cy="1223962"/>
            </a:xfrm>
            <a:prstGeom prst="roundRect">
              <a:avLst>
                <a:gd name="adj" fmla="val 3772"/>
              </a:avLst>
            </a:prstGeom>
            <a:solidFill>
              <a:schemeClr val="accent1">
                <a:lumMod val="20000"/>
                <a:lumOff val="80000"/>
              </a:schemeClr>
            </a:solidFill>
            <a:ln w="25400">
              <a:solidFill>
                <a:schemeClr val="accent1"/>
              </a:solidFill>
              <a:prstDash val="sysDash"/>
              <a:round/>
              <a:headEnd/>
              <a:tailEnd/>
            </a:ln>
          </p:spPr>
          <p:txBody>
            <a:bodyPr wrap="none"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endParaRPr lang="fr-FR" altLang="fr-FR" sz="1600">
                <a:effectLst>
                  <a:outerShdw blurRad="38100" dist="38100" dir="2700000" algn="tl">
                    <a:srgbClr val="FFFFFF"/>
                  </a:outerShdw>
                </a:effectLst>
                <a:ea typeface="MS PGothic" pitchFamily="34" charset="-128"/>
              </a:endParaRPr>
            </a:p>
          </p:txBody>
        </p:sp>
        <p:sp>
          <p:nvSpPr>
            <p:cNvPr id="185" name="Freeform 184"/>
            <p:cNvSpPr/>
            <p:nvPr/>
          </p:nvSpPr>
          <p:spPr>
            <a:xfrm>
              <a:off x="3610260" y="5156597"/>
              <a:ext cx="1020342" cy="498288"/>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23751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24414 h 509154"/>
                <a:gd name="connsiteX1" fmla="*/ 256495 w 1158949"/>
                <a:gd name="connsiteY1" fmla="*/ 1 h 509154"/>
                <a:gd name="connsiteX2" fmla="*/ 879526 w 1158949"/>
                <a:gd name="connsiteY2" fmla="*/ 0 h 509154"/>
                <a:gd name="connsiteX3" fmla="*/ 1158949 w 1158949"/>
                <a:gd name="connsiteY3" fmla="*/ 224414 h 509154"/>
                <a:gd name="connsiteX4" fmla="*/ 981545 w 1158949"/>
                <a:gd name="connsiteY4" fmla="*/ 500010 h 509154"/>
                <a:gd name="connsiteX5" fmla="*/ 345408 w 1158949"/>
                <a:gd name="connsiteY5" fmla="*/ 509154 h 509154"/>
                <a:gd name="connsiteX6" fmla="*/ 0 w 1158949"/>
                <a:gd name="connsiteY6" fmla="*/ 224414 h 509154"/>
                <a:gd name="connsiteX0" fmla="*/ 0 w 1158949"/>
                <a:gd name="connsiteY0" fmla="*/ 236290 h 521030"/>
                <a:gd name="connsiteX1" fmla="*/ 256495 w 1158949"/>
                <a:gd name="connsiteY1" fmla="*/ 11877 h 521030"/>
                <a:gd name="connsiteX2" fmla="*/ 879526 w 1158949"/>
                <a:gd name="connsiteY2" fmla="*/ 0 h 521030"/>
                <a:gd name="connsiteX3" fmla="*/ 1158949 w 1158949"/>
                <a:gd name="connsiteY3" fmla="*/ 236290 h 521030"/>
                <a:gd name="connsiteX4" fmla="*/ 981545 w 1158949"/>
                <a:gd name="connsiteY4" fmla="*/ 511886 h 521030"/>
                <a:gd name="connsiteX5" fmla="*/ 345408 w 1158949"/>
                <a:gd name="connsiteY5" fmla="*/ 521030 h 521030"/>
                <a:gd name="connsiteX6" fmla="*/ 0 w 1158949"/>
                <a:gd name="connsiteY6" fmla="*/ 236290 h 521030"/>
                <a:gd name="connsiteX0" fmla="*/ 0 w 1158949"/>
                <a:gd name="connsiteY0" fmla="*/ 236290 h 521030"/>
                <a:gd name="connsiteX1" fmla="*/ 272288 w 1158949"/>
                <a:gd name="connsiteY1" fmla="*/ 6335 h 521030"/>
                <a:gd name="connsiteX2" fmla="*/ 879526 w 1158949"/>
                <a:gd name="connsiteY2" fmla="*/ 0 h 521030"/>
                <a:gd name="connsiteX3" fmla="*/ 1158949 w 1158949"/>
                <a:gd name="connsiteY3" fmla="*/ 236290 h 521030"/>
                <a:gd name="connsiteX4" fmla="*/ 981545 w 1158949"/>
                <a:gd name="connsiteY4" fmla="*/ 511886 h 521030"/>
                <a:gd name="connsiteX5" fmla="*/ 345408 w 1158949"/>
                <a:gd name="connsiteY5" fmla="*/ 521030 h 521030"/>
                <a:gd name="connsiteX6" fmla="*/ 0 w 1158949"/>
                <a:gd name="connsiteY6" fmla="*/ 236290 h 521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521030">
                  <a:moveTo>
                    <a:pt x="0" y="236290"/>
                  </a:moveTo>
                  <a:lnTo>
                    <a:pt x="272288" y="6335"/>
                  </a:lnTo>
                  <a:lnTo>
                    <a:pt x="879526" y="0"/>
                  </a:lnTo>
                  <a:lnTo>
                    <a:pt x="1158949" y="236290"/>
                  </a:lnTo>
                  <a:lnTo>
                    <a:pt x="981545" y="511886"/>
                  </a:lnTo>
                  <a:lnTo>
                    <a:pt x="345408" y="521030"/>
                  </a:lnTo>
                  <a:lnTo>
                    <a:pt x="0" y="236290"/>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sp>
          <p:nvSpPr>
            <p:cNvPr id="176" name="Freeform 175"/>
            <p:cNvSpPr/>
            <p:nvPr/>
          </p:nvSpPr>
          <p:spPr>
            <a:xfrm>
              <a:off x="3530159" y="4606503"/>
              <a:ext cx="982266" cy="540251"/>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85007"/>
                <a:gd name="connsiteY0" fmla="*/ 234448 h 532904"/>
                <a:gd name="connsiteX1" fmla="*/ 282553 w 1185007"/>
                <a:gd name="connsiteY1" fmla="*/ 0 h 532904"/>
                <a:gd name="connsiteX2" fmla="*/ 899943 w 1185007"/>
                <a:gd name="connsiteY2" fmla="*/ 0 h 532904"/>
                <a:gd name="connsiteX3" fmla="*/ 1185007 w 1185007"/>
                <a:gd name="connsiteY3" fmla="*/ 248164 h 532904"/>
                <a:gd name="connsiteX4" fmla="*/ 1007603 w 1185007"/>
                <a:gd name="connsiteY4" fmla="*/ 523760 h 532904"/>
                <a:gd name="connsiteX5" fmla="*/ 371466 w 1185007"/>
                <a:gd name="connsiteY5" fmla="*/ 532904 h 532904"/>
                <a:gd name="connsiteX6" fmla="*/ 0 w 1185007"/>
                <a:gd name="connsiteY6" fmla="*/ 234448 h 532904"/>
                <a:gd name="connsiteX0" fmla="*/ 0 w 1185007"/>
                <a:gd name="connsiteY0" fmla="*/ 271024 h 569480"/>
                <a:gd name="connsiteX1" fmla="*/ 360728 w 1185007"/>
                <a:gd name="connsiteY1" fmla="*/ 0 h 569480"/>
                <a:gd name="connsiteX2" fmla="*/ 899943 w 1185007"/>
                <a:gd name="connsiteY2" fmla="*/ 36576 h 569480"/>
                <a:gd name="connsiteX3" fmla="*/ 1185007 w 1185007"/>
                <a:gd name="connsiteY3" fmla="*/ 284740 h 569480"/>
                <a:gd name="connsiteX4" fmla="*/ 1007603 w 1185007"/>
                <a:gd name="connsiteY4" fmla="*/ 560336 h 569480"/>
                <a:gd name="connsiteX5" fmla="*/ 371466 w 1185007"/>
                <a:gd name="connsiteY5" fmla="*/ 569480 h 569480"/>
                <a:gd name="connsiteX6" fmla="*/ 0 w 1185007"/>
                <a:gd name="connsiteY6" fmla="*/ 271024 h 569480"/>
                <a:gd name="connsiteX0" fmla="*/ 0 w 1185007"/>
                <a:gd name="connsiteY0" fmla="*/ 275596 h 574052"/>
                <a:gd name="connsiteX1" fmla="*/ 360728 w 1185007"/>
                <a:gd name="connsiteY1" fmla="*/ 4572 h 574052"/>
                <a:gd name="connsiteX2" fmla="*/ 921658 w 1185007"/>
                <a:gd name="connsiteY2" fmla="*/ 0 h 574052"/>
                <a:gd name="connsiteX3" fmla="*/ 1185007 w 1185007"/>
                <a:gd name="connsiteY3" fmla="*/ 289312 h 574052"/>
                <a:gd name="connsiteX4" fmla="*/ 1007603 w 1185007"/>
                <a:gd name="connsiteY4" fmla="*/ 564908 h 574052"/>
                <a:gd name="connsiteX5" fmla="*/ 371466 w 1185007"/>
                <a:gd name="connsiteY5" fmla="*/ 574052 h 574052"/>
                <a:gd name="connsiteX6" fmla="*/ 0 w 1185007"/>
                <a:gd name="connsiteY6" fmla="*/ 275596 h 574052"/>
                <a:gd name="connsiteX0" fmla="*/ 0 w 1276211"/>
                <a:gd name="connsiteY0" fmla="*/ 275596 h 574052"/>
                <a:gd name="connsiteX1" fmla="*/ 360728 w 1276211"/>
                <a:gd name="connsiteY1" fmla="*/ 4572 h 574052"/>
                <a:gd name="connsiteX2" fmla="*/ 921658 w 1276211"/>
                <a:gd name="connsiteY2" fmla="*/ 0 h 574052"/>
                <a:gd name="connsiteX3" fmla="*/ 1276211 w 1276211"/>
                <a:gd name="connsiteY3" fmla="*/ 280168 h 574052"/>
                <a:gd name="connsiteX4" fmla="*/ 1007603 w 1276211"/>
                <a:gd name="connsiteY4" fmla="*/ 564908 h 574052"/>
                <a:gd name="connsiteX5" fmla="*/ 371466 w 1276211"/>
                <a:gd name="connsiteY5" fmla="*/ 574052 h 574052"/>
                <a:gd name="connsiteX6" fmla="*/ 0 w 1276211"/>
                <a:gd name="connsiteY6" fmla="*/ 275596 h 574052"/>
                <a:gd name="connsiteX0" fmla="*/ 0 w 1276211"/>
                <a:gd name="connsiteY0" fmla="*/ 275596 h 564908"/>
                <a:gd name="connsiteX1" fmla="*/ 360728 w 1276211"/>
                <a:gd name="connsiteY1" fmla="*/ 4572 h 564908"/>
                <a:gd name="connsiteX2" fmla="*/ 921658 w 1276211"/>
                <a:gd name="connsiteY2" fmla="*/ 0 h 564908"/>
                <a:gd name="connsiteX3" fmla="*/ 1276211 w 1276211"/>
                <a:gd name="connsiteY3" fmla="*/ 280168 h 564908"/>
                <a:gd name="connsiteX4" fmla="*/ 1007603 w 1276211"/>
                <a:gd name="connsiteY4" fmla="*/ 564908 h 564908"/>
                <a:gd name="connsiteX5" fmla="*/ 323693 w 1276211"/>
                <a:gd name="connsiteY5" fmla="*/ 560336 h 564908"/>
                <a:gd name="connsiteX6" fmla="*/ 0 w 1276211"/>
                <a:gd name="connsiteY6" fmla="*/ 275596 h 564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6211" h="564908">
                  <a:moveTo>
                    <a:pt x="0" y="275596"/>
                  </a:moveTo>
                  <a:lnTo>
                    <a:pt x="360728" y="4572"/>
                  </a:lnTo>
                  <a:lnTo>
                    <a:pt x="921658" y="0"/>
                  </a:lnTo>
                  <a:lnTo>
                    <a:pt x="1276211" y="280168"/>
                  </a:lnTo>
                  <a:lnTo>
                    <a:pt x="1007603" y="564908"/>
                  </a:lnTo>
                  <a:lnTo>
                    <a:pt x="323693" y="560336"/>
                  </a:lnTo>
                  <a:lnTo>
                    <a:pt x="0" y="27559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sp>
          <p:nvSpPr>
            <p:cNvPr id="171" name="Freeform 170"/>
            <p:cNvSpPr/>
            <p:nvPr/>
          </p:nvSpPr>
          <p:spPr>
            <a:xfrm>
              <a:off x="3499333" y="4135735"/>
              <a:ext cx="969241" cy="461547"/>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482612">
                  <a:moveTo>
                    <a:pt x="0" y="248164"/>
                  </a:moveTo>
                  <a:lnTo>
                    <a:pt x="321640" y="0"/>
                  </a:lnTo>
                  <a:lnTo>
                    <a:pt x="873885" y="0"/>
                  </a:lnTo>
                  <a:lnTo>
                    <a:pt x="1158949" y="248164"/>
                  </a:lnTo>
                  <a:lnTo>
                    <a:pt x="855597" y="482612"/>
                  </a:lnTo>
                  <a:lnTo>
                    <a:pt x="275920" y="482612"/>
                  </a:lnTo>
                  <a:lnTo>
                    <a:pt x="0" y="248164"/>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sp>
          <p:nvSpPr>
            <p:cNvPr id="173" name="Freeform 172"/>
            <p:cNvSpPr/>
            <p:nvPr/>
          </p:nvSpPr>
          <p:spPr>
            <a:xfrm>
              <a:off x="4232770" y="3946264"/>
              <a:ext cx="920349" cy="417823"/>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08522"/>
                <a:gd name="connsiteY0" fmla="*/ 194963 h 436892"/>
                <a:gd name="connsiteX1" fmla="*/ 184242 w 1008522"/>
                <a:gd name="connsiteY1" fmla="*/ 9144 h 436892"/>
                <a:gd name="connsiteX2" fmla="*/ 697400 w 1008522"/>
                <a:gd name="connsiteY2" fmla="*/ 0 h 436892"/>
                <a:gd name="connsiteX3" fmla="*/ 1008522 w 1008522"/>
                <a:gd name="connsiteY3" fmla="*/ 211588 h 436892"/>
                <a:gd name="connsiteX4" fmla="*/ 839804 w 1008522"/>
                <a:gd name="connsiteY4" fmla="*/ 427748 h 436892"/>
                <a:gd name="connsiteX5" fmla="*/ 234068 w 1008522"/>
                <a:gd name="connsiteY5" fmla="*/ 436892 h 436892"/>
                <a:gd name="connsiteX6" fmla="*/ 0 w 1008522"/>
                <a:gd name="connsiteY6" fmla="*/ 194963 h 436892"/>
                <a:gd name="connsiteX0" fmla="*/ 0 w 1050637"/>
                <a:gd name="connsiteY0" fmla="*/ 194963 h 436892"/>
                <a:gd name="connsiteX1" fmla="*/ 226357 w 1050637"/>
                <a:gd name="connsiteY1" fmla="*/ 9144 h 436892"/>
                <a:gd name="connsiteX2" fmla="*/ 739515 w 1050637"/>
                <a:gd name="connsiteY2" fmla="*/ 0 h 436892"/>
                <a:gd name="connsiteX3" fmla="*/ 1050637 w 1050637"/>
                <a:gd name="connsiteY3" fmla="*/ 211588 h 436892"/>
                <a:gd name="connsiteX4" fmla="*/ 881919 w 1050637"/>
                <a:gd name="connsiteY4" fmla="*/ 427748 h 436892"/>
                <a:gd name="connsiteX5" fmla="*/ 276183 w 1050637"/>
                <a:gd name="connsiteY5" fmla="*/ 436892 h 436892"/>
                <a:gd name="connsiteX6" fmla="*/ 0 w 1050637"/>
                <a:gd name="connsiteY6" fmla="*/ 194963 h 436892"/>
                <a:gd name="connsiteX0" fmla="*/ 0 w 1013787"/>
                <a:gd name="connsiteY0" fmla="*/ 189421 h 436892"/>
                <a:gd name="connsiteX1" fmla="*/ 189507 w 1013787"/>
                <a:gd name="connsiteY1" fmla="*/ 9144 h 436892"/>
                <a:gd name="connsiteX2" fmla="*/ 702665 w 1013787"/>
                <a:gd name="connsiteY2" fmla="*/ 0 h 436892"/>
                <a:gd name="connsiteX3" fmla="*/ 1013787 w 1013787"/>
                <a:gd name="connsiteY3" fmla="*/ 211588 h 436892"/>
                <a:gd name="connsiteX4" fmla="*/ 845069 w 1013787"/>
                <a:gd name="connsiteY4" fmla="*/ 427748 h 436892"/>
                <a:gd name="connsiteX5" fmla="*/ 239333 w 1013787"/>
                <a:gd name="connsiteY5" fmla="*/ 436892 h 436892"/>
                <a:gd name="connsiteX6" fmla="*/ 0 w 1013787"/>
                <a:gd name="connsiteY6" fmla="*/ 189421 h 436892"/>
                <a:gd name="connsiteX0" fmla="*/ 0 w 1045373"/>
                <a:gd name="connsiteY0" fmla="*/ 189421 h 436892"/>
                <a:gd name="connsiteX1" fmla="*/ 221093 w 1045373"/>
                <a:gd name="connsiteY1" fmla="*/ 9144 h 436892"/>
                <a:gd name="connsiteX2" fmla="*/ 734251 w 1045373"/>
                <a:gd name="connsiteY2" fmla="*/ 0 h 436892"/>
                <a:gd name="connsiteX3" fmla="*/ 1045373 w 1045373"/>
                <a:gd name="connsiteY3" fmla="*/ 211588 h 436892"/>
                <a:gd name="connsiteX4" fmla="*/ 876655 w 1045373"/>
                <a:gd name="connsiteY4" fmla="*/ 427748 h 436892"/>
                <a:gd name="connsiteX5" fmla="*/ 270919 w 1045373"/>
                <a:gd name="connsiteY5" fmla="*/ 436892 h 436892"/>
                <a:gd name="connsiteX6" fmla="*/ 0 w 1045373"/>
                <a:gd name="connsiteY6" fmla="*/ 189421 h 436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373" h="436892">
                  <a:moveTo>
                    <a:pt x="0" y="189421"/>
                  </a:moveTo>
                  <a:lnTo>
                    <a:pt x="221093" y="9144"/>
                  </a:lnTo>
                  <a:lnTo>
                    <a:pt x="734251" y="0"/>
                  </a:lnTo>
                  <a:lnTo>
                    <a:pt x="1045373" y="211588"/>
                  </a:lnTo>
                  <a:lnTo>
                    <a:pt x="876655" y="427748"/>
                  </a:lnTo>
                  <a:lnTo>
                    <a:pt x="270919" y="436892"/>
                  </a:lnTo>
                  <a:lnTo>
                    <a:pt x="0" y="189421"/>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grpSp>
          <p:nvGrpSpPr>
            <p:cNvPr id="3" name="Group 102"/>
            <p:cNvGrpSpPr/>
            <p:nvPr/>
          </p:nvGrpSpPr>
          <p:grpSpPr>
            <a:xfrm>
              <a:off x="1340665" y="4005247"/>
              <a:ext cx="2730487" cy="1802229"/>
              <a:chOff x="967008" y="3684549"/>
              <a:chExt cx="3171149" cy="1707269"/>
            </a:xfr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p:grpSpPr>
          <p:sp>
            <p:nvSpPr>
              <p:cNvPr id="231" name="Freeform 230"/>
              <p:cNvSpPr/>
              <p:nvPr/>
            </p:nvSpPr>
            <p:spPr>
              <a:xfrm>
                <a:off x="1073688" y="4080789"/>
                <a:ext cx="1158949" cy="482612"/>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482612">
                    <a:moveTo>
                      <a:pt x="0" y="248164"/>
                    </a:moveTo>
                    <a:lnTo>
                      <a:pt x="321640" y="0"/>
                    </a:lnTo>
                    <a:lnTo>
                      <a:pt x="873885" y="0"/>
                    </a:lnTo>
                    <a:lnTo>
                      <a:pt x="1158949" y="248164"/>
                    </a:lnTo>
                    <a:lnTo>
                      <a:pt x="855597" y="482612"/>
                    </a:lnTo>
                    <a:lnTo>
                      <a:pt x="275920" y="482612"/>
                    </a:lnTo>
                    <a:lnTo>
                      <a:pt x="0" y="24816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32" name="Freeform 231"/>
              <p:cNvSpPr/>
              <p:nvPr/>
            </p:nvSpPr>
            <p:spPr>
              <a:xfrm>
                <a:off x="1952066" y="4321818"/>
                <a:ext cx="1220051" cy="521030"/>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23751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24414 h 509154"/>
                  <a:gd name="connsiteX1" fmla="*/ 256495 w 1158949"/>
                  <a:gd name="connsiteY1" fmla="*/ 1 h 509154"/>
                  <a:gd name="connsiteX2" fmla="*/ 879526 w 1158949"/>
                  <a:gd name="connsiteY2" fmla="*/ 0 h 509154"/>
                  <a:gd name="connsiteX3" fmla="*/ 1158949 w 1158949"/>
                  <a:gd name="connsiteY3" fmla="*/ 224414 h 509154"/>
                  <a:gd name="connsiteX4" fmla="*/ 981545 w 1158949"/>
                  <a:gd name="connsiteY4" fmla="*/ 500010 h 509154"/>
                  <a:gd name="connsiteX5" fmla="*/ 345408 w 1158949"/>
                  <a:gd name="connsiteY5" fmla="*/ 509154 h 509154"/>
                  <a:gd name="connsiteX6" fmla="*/ 0 w 1158949"/>
                  <a:gd name="connsiteY6" fmla="*/ 224414 h 509154"/>
                  <a:gd name="connsiteX0" fmla="*/ 0 w 1158949"/>
                  <a:gd name="connsiteY0" fmla="*/ 236290 h 521030"/>
                  <a:gd name="connsiteX1" fmla="*/ 256495 w 1158949"/>
                  <a:gd name="connsiteY1" fmla="*/ 11877 h 521030"/>
                  <a:gd name="connsiteX2" fmla="*/ 879526 w 1158949"/>
                  <a:gd name="connsiteY2" fmla="*/ 0 h 521030"/>
                  <a:gd name="connsiteX3" fmla="*/ 1158949 w 1158949"/>
                  <a:gd name="connsiteY3" fmla="*/ 236290 h 521030"/>
                  <a:gd name="connsiteX4" fmla="*/ 981545 w 1158949"/>
                  <a:gd name="connsiteY4" fmla="*/ 511886 h 521030"/>
                  <a:gd name="connsiteX5" fmla="*/ 345408 w 1158949"/>
                  <a:gd name="connsiteY5" fmla="*/ 521030 h 521030"/>
                  <a:gd name="connsiteX6" fmla="*/ 0 w 1158949"/>
                  <a:gd name="connsiteY6" fmla="*/ 236290 h 521030"/>
                  <a:gd name="connsiteX0" fmla="*/ 0 w 1158949"/>
                  <a:gd name="connsiteY0" fmla="*/ 236290 h 521030"/>
                  <a:gd name="connsiteX1" fmla="*/ 272288 w 1158949"/>
                  <a:gd name="connsiteY1" fmla="*/ 6335 h 521030"/>
                  <a:gd name="connsiteX2" fmla="*/ 879526 w 1158949"/>
                  <a:gd name="connsiteY2" fmla="*/ 0 h 521030"/>
                  <a:gd name="connsiteX3" fmla="*/ 1158949 w 1158949"/>
                  <a:gd name="connsiteY3" fmla="*/ 236290 h 521030"/>
                  <a:gd name="connsiteX4" fmla="*/ 981545 w 1158949"/>
                  <a:gd name="connsiteY4" fmla="*/ 511886 h 521030"/>
                  <a:gd name="connsiteX5" fmla="*/ 345408 w 1158949"/>
                  <a:gd name="connsiteY5" fmla="*/ 521030 h 521030"/>
                  <a:gd name="connsiteX6" fmla="*/ 0 w 1158949"/>
                  <a:gd name="connsiteY6" fmla="*/ 236290 h 521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521030">
                    <a:moveTo>
                      <a:pt x="0" y="236290"/>
                    </a:moveTo>
                    <a:lnTo>
                      <a:pt x="272288" y="6335"/>
                    </a:lnTo>
                    <a:lnTo>
                      <a:pt x="879526" y="0"/>
                    </a:lnTo>
                    <a:lnTo>
                      <a:pt x="1158949" y="236290"/>
                    </a:lnTo>
                    <a:lnTo>
                      <a:pt x="981545" y="511886"/>
                    </a:lnTo>
                    <a:lnTo>
                      <a:pt x="345408" y="521030"/>
                    </a:lnTo>
                    <a:lnTo>
                      <a:pt x="0" y="23629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33" name="Freeform 232"/>
              <p:cNvSpPr/>
              <p:nvPr/>
            </p:nvSpPr>
            <p:spPr>
              <a:xfrm>
                <a:off x="1950681" y="3882670"/>
                <a:ext cx="1100486" cy="436892"/>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08522"/>
                  <a:gd name="connsiteY0" fmla="*/ 194963 h 436892"/>
                  <a:gd name="connsiteX1" fmla="*/ 184242 w 1008522"/>
                  <a:gd name="connsiteY1" fmla="*/ 9144 h 436892"/>
                  <a:gd name="connsiteX2" fmla="*/ 697400 w 1008522"/>
                  <a:gd name="connsiteY2" fmla="*/ 0 h 436892"/>
                  <a:gd name="connsiteX3" fmla="*/ 1008522 w 1008522"/>
                  <a:gd name="connsiteY3" fmla="*/ 211588 h 436892"/>
                  <a:gd name="connsiteX4" fmla="*/ 839804 w 1008522"/>
                  <a:gd name="connsiteY4" fmla="*/ 427748 h 436892"/>
                  <a:gd name="connsiteX5" fmla="*/ 234068 w 1008522"/>
                  <a:gd name="connsiteY5" fmla="*/ 436892 h 436892"/>
                  <a:gd name="connsiteX6" fmla="*/ 0 w 1008522"/>
                  <a:gd name="connsiteY6" fmla="*/ 194963 h 436892"/>
                  <a:gd name="connsiteX0" fmla="*/ 0 w 1050637"/>
                  <a:gd name="connsiteY0" fmla="*/ 194963 h 436892"/>
                  <a:gd name="connsiteX1" fmla="*/ 226357 w 1050637"/>
                  <a:gd name="connsiteY1" fmla="*/ 9144 h 436892"/>
                  <a:gd name="connsiteX2" fmla="*/ 739515 w 1050637"/>
                  <a:gd name="connsiteY2" fmla="*/ 0 h 436892"/>
                  <a:gd name="connsiteX3" fmla="*/ 1050637 w 1050637"/>
                  <a:gd name="connsiteY3" fmla="*/ 211588 h 436892"/>
                  <a:gd name="connsiteX4" fmla="*/ 881919 w 1050637"/>
                  <a:gd name="connsiteY4" fmla="*/ 427748 h 436892"/>
                  <a:gd name="connsiteX5" fmla="*/ 276183 w 1050637"/>
                  <a:gd name="connsiteY5" fmla="*/ 436892 h 436892"/>
                  <a:gd name="connsiteX6" fmla="*/ 0 w 1050637"/>
                  <a:gd name="connsiteY6" fmla="*/ 194963 h 436892"/>
                  <a:gd name="connsiteX0" fmla="*/ 0 w 1013787"/>
                  <a:gd name="connsiteY0" fmla="*/ 189421 h 436892"/>
                  <a:gd name="connsiteX1" fmla="*/ 189507 w 1013787"/>
                  <a:gd name="connsiteY1" fmla="*/ 9144 h 436892"/>
                  <a:gd name="connsiteX2" fmla="*/ 702665 w 1013787"/>
                  <a:gd name="connsiteY2" fmla="*/ 0 h 436892"/>
                  <a:gd name="connsiteX3" fmla="*/ 1013787 w 1013787"/>
                  <a:gd name="connsiteY3" fmla="*/ 211588 h 436892"/>
                  <a:gd name="connsiteX4" fmla="*/ 845069 w 1013787"/>
                  <a:gd name="connsiteY4" fmla="*/ 427748 h 436892"/>
                  <a:gd name="connsiteX5" fmla="*/ 239333 w 1013787"/>
                  <a:gd name="connsiteY5" fmla="*/ 436892 h 436892"/>
                  <a:gd name="connsiteX6" fmla="*/ 0 w 1013787"/>
                  <a:gd name="connsiteY6" fmla="*/ 189421 h 436892"/>
                  <a:gd name="connsiteX0" fmla="*/ 0 w 1045373"/>
                  <a:gd name="connsiteY0" fmla="*/ 189421 h 436892"/>
                  <a:gd name="connsiteX1" fmla="*/ 221093 w 1045373"/>
                  <a:gd name="connsiteY1" fmla="*/ 9144 h 436892"/>
                  <a:gd name="connsiteX2" fmla="*/ 734251 w 1045373"/>
                  <a:gd name="connsiteY2" fmla="*/ 0 h 436892"/>
                  <a:gd name="connsiteX3" fmla="*/ 1045373 w 1045373"/>
                  <a:gd name="connsiteY3" fmla="*/ 211588 h 436892"/>
                  <a:gd name="connsiteX4" fmla="*/ 876655 w 1045373"/>
                  <a:gd name="connsiteY4" fmla="*/ 427748 h 436892"/>
                  <a:gd name="connsiteX5" fmla="*/ 270919 w 1045373"/>
                  <a:gd name="connsiteY5" fmla="*/ 436892 h 436892"/>
                  <a:gd name="connsiteX6" fmla="*/ 0 w 1045373"/>
                  <a:gd name="connsiteY6" fmla="*/ 189421 h 436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373" h="436892">
                    <a:moveTo>
                      <a:pt x="0" y="189421"/>
                    </a:moveTo>
                    <a:lnTo>
                      <a:pt x="221093" y="9144"/>
                    </a:lnTo>
                    <a:lnTo>
                      <a:pt x="734251" y="0"/>
                    </a:lnTo>
                    <a:lnTo>
                      <a:pt x="1045373" y="211588"/>
                    </a:lnTo>
                    <a:lnTo>
                      <a:pt x="876655" y="427748"/>
                    </a:lnTo>
                    <a:lnTo>
                      <a:pt x="270919" y="436892"/>
                    </a:lnTo>
                    <a:lnTo>
                      <a:pt x="0" y="1894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34" name="Freeform 233"/>
              <p:cNvSpPr/>
              <p:nvPr/>
            </p:nvSpPr>
            <p:spPr>
              <a:xfrm>
                <a:off x="2884721" y="4093140"/>
                <a:ext cx="1085576" cy="459752"/>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160948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55180"/>
                  <a:gd name="connsiteX1" fmla="*/ 160948 w 1024315"/>
                  <a:gd name="connsiteY1" fmla="*/ 9144 h 455180"/>
                  <a:gd name="connsiteX2" fmla="*/ 713193 w 1024315"/>
                  <a:gd name="connsiteY2" fmla="*/ 0 h 455180"/>
                  <a:gd name="connsiteX3" fmla="*/ 1024315 w 1024315"/>
                  <a:gd name="connsiteY3" fmla="*/ 211588 h 455180"/>
                  <a:gd name="connsiteX4" fmla="*/ 877312 w 1024315"/>
                  <a:gd name="connsiteY4" fmla="*/ 455180 h 455180"/>
                  <a:gd name="connsiteX5" fmla="*/ 249861 w 1024315"/>
                  <a:gd name="connsiteY5" fmla="*/ 436892 h 455180"/>
                  <a:gd name="connsiteX6" fmla="*/ 0 w 1024315"/>
                  <a:gd name="connsiteY6" fmla="*/ 211588 h 455180"/>
                  <a:gd name="connsiteX0" fmla="*/ 0 w 1024315"/>
                  <a:gd name="connsiteY0" fmla="*/ 211588 h 459752"/>
                  <a:gd name="connsiteX1" fmla="*/ 160948 w 1024315"/>
                  <a:gd name="connsiteY1" fmla="*/ 9144 h 459752"/>
                  <a:gd name="connsiteX2" fmla="*/ 713193 w 1024315"/>
                  <a:gd name="connsiteY2" fmla="*/ 0 h 459752"/>
                  <a:gd name="connsiteX3" fmla="*/ 1024315 w 1024315"/>
                  <a:gd name="connsiteY3" fmla="*/ 211588 h 459752"/>
                  <a:gd name="connsiteX4" fmla="*/ 877312 w 1024315"/>
                  <a:gd name="connsiteY4" fmla="*/ 455180 h 459752"/>
                  <a:gd name="connsiteX5" fmla="*/ 271576 w 1024315"/>
                  <a:gd name="connsiteY5" fmla="*/ 459752 h 459752"/>
                  <a:gd name="connsiteX6" fmla="*/ 0 w 1024315"/>
                  <a:gd name="connsiteY6" fmla="*/ 211588 h 459752"/>
                  <a:gd name="connsiteX0" fmla="*/ 0 w 1031209"/>
                  <a:gd name="connsiteY0" fmla="*/ 222474 h 459752"/>
                  <a:gd name="connsiteX1" fmla="*/ 167842 w 1031209"/>
                  <a:gd name="connsiteY1" fmla="*/ 9144 h 459752"/>
                  <a:gd name="connsiteX2" fmla="*/ 720087 w 1031209"/>
                  <a:gd name="connsiteY2" fmla="*/ 0 h 459752"/>
                  <a:gd name="connsiteX3" fmla="*/ 1031209 w 1031209"/>
                  <a:gd name="connsiteY3" fmla="*/ 211588 h 459752"/>
                  <a:gd name="connsiteX4" fmla="*/ 884206 w 1031209"/>
                  <a:gd name="connsiteY4" fmla="*/ 455180 h 459752"/>
                  <a:gd name="connsiteX5" fmla="*/ 278470 w 1031209"/>
                  <a:gd name="connsiteY5" fmla="*/ 459752 h 459752"/>
                  <a:gd name="connsiteX6" fmla="*/ 0 w 1031209"/>
                  <a:gd name="connsiteY6" fmla="*/ 222474 h 459752"/>
                  <a:gd name="connsiteX0" fmla="*/ 0 w 1031209"/>
                  <a:gd name="connsiteY0" fmla="*/ 222474 h 459752"/>
                  <a:gd name="connsiteX1" fmla="*/ 157501 w 1031209"/>
                  <a:gd name="connsiteY1" fmla="*/ 9144 h 459752"/>
                  <a:gd name="connsiteX2" fmla="*/ 720087 w 1031209"/>
                  <a:gd name="connsiteY2" fmla="*/ 0 h 459752"/>
                  <a:gd name="connsiteX3" fmla="*/ 1031209 w 1031209"/>
                  <a:gd name="connsiteY3" fmla="*/ 211588 h 459752"/>
                  <a:gd name="connsiteX4" fmla="*/ 884206 w 1031209"/>
                  <a:gd name="connsiteY4" fmla="*/ 455180 h 459752"/>
                  <a:gd name="connsiteX5" fmla="*/ 278470 w 1031209"/>
                  <a:gd name="connsiteY5" fmla="*/ 459752 h 459752"/>
                  <a:gd name="connsiteX6" fmla="*/ 0 w 1031209"/>
                  <a:gd name="connsiteY6" fmla="*/ 222474 h 459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1209" h="459752">
                    <a:moveTo>
                      <a:pt x="0" y="222474"/>
                    </a:moveTo>
                    <a:lnTo>
                      <a:pt x="157501" y="9144"/>
                    </a:lnTo>
                    <a:lnTo>
                      <a:pt x="720087" y="0"/>
                    </a:lnTo>
                    <a:lnTo>
                      <a:pt x="1031209" y="211588"/>
                    </a:lnTo>
                    <a:lnTo>
                      <a:pt x="884206" y="455180"/>
                    </a:lnTo>
                    <a:lnTo>
                      <a:pt x="278470" y="459752"/>
                    </a:lnTo>
                    <a:lnTo>
                      <a:pt x="0" y="2224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35" name="Freeform 234"/>
              <p:cNvSpPr/>
              <p:nvPr/>
            </p:nvSpPr>
            <p:spPr>
              <a:xfrm>
                <a:off x="2738529" y="3684549"/>
                <a:ext cx="996023" cy="405363"/>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160948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55180"/>
                  <a:gd name="connsiteX1" fmla="*/ 160948 w 1024315"/>
                  <a:gd name="connsiteY1" fmla="*/ 9144 h 455180"/>
                  <a:gd name="connsiteX2" fmla="*/ 713193 w 1024315"/>
                  <a:gd name="connsiteY2" fmla="*/ 0 h 455180"/>
                  <a:gd name="connsiteX3" fmla="*/ 1024315 w 1024315"/>
                  <a:gd name="connsiteY3" fmla="*/ 211588 h 455180"/>
                  <a:gd name="connsiteX4" fmla="*/ 877312 w 1024315"/>
                  <a:gd name="connsiteY4" fmla="*/ 455180 h 455180"/>
                  <a:gd name="connsiteX5" fmla="*/ 249861 w 1024315"/>
                  <a:gd name="connsiteY5" fmla="*/ 436892 h 455180"/>
                  <a:gd name="connsiteX6" fmla="*/ 0 w 1024315"/>
                  <a:gd name="connsiteY6" fmla="*/ 211588 h 455180"/>
                  <a:gd name="connsiteX0" fmla="*/ 0 w 1024315"/>
                  <a:gd name="connsiteY0" fmla="*/ 211588 h 459752"/>
                  <a:gd name="connsiteX1" fmla="*/ 160948 w 1024315"/>
                  <a:gd name="connsiteY1" fmla="*/ 9144 h 459752"/>
                  <a:gd name="connsiteX2" fmla="*/ 713193 w 1024315"/>
                  <a:gd name="connsiteY2" fmla="*/ 0 h 459752"/>
                  <a:gd name="connsiteX3" fmla="*/ 1024315 w 1024315"/>
                  <a:gd name="connsiteY3" fmla="*/ 211588 h 459752"/>
                  <a:gd name="connsiteX4" fmla="*/ 877312 w 1024315"/>
                  <a:gd name="connsiteY4" fmla="*/ 455180 h 459752"/>
                  <a:gd name="connsiteX5" fmla="*/ 271576 w 1024315"/>
                  <a:gd name="connsiteY5" fmla="*/ 459752 h 459752"/>
                  <a:gd name="connsiteX6" fmla="*/ 0 w 1024315"/>
                  <a:gd name="connsiteY6" fmla="*/ 211588 h 459752"/>
                  <a:gd name="connsiteX0" fmla="*/ 0 w 1024315"/>
                  <a:gd name="connsiteY0" fmla="*/ 211588 h 468896"/>
                  <a:gd name="connsiteX1" fmla="*/ 160948 w 1024315"/>
                  <a:gd name="connsiteY1" fmla="*/ 9144 h 468896"/>
                  <a:gd name="connsiteX2" fmla="*/ 713193 w 1024315"/>
                  <a:gd name="connsiteY2" fmla="*/ 0 h 468896"/>
                  <a:gd name="connsiteX3" fmla="*/ 1024315 w 1024315"/>
                  <a:gd name="connsiteY3" fmla="*/ 211588 h 468896"/>
                  <a:gd name="connsiteX4" fmla="*/ 877312 w 1024315"/>
                  <a:gd name="connsiteY4" fmla="*/ 455180 h 468896"/>
                  <a:gd name="connsiteX5" fmla="*/ 358436 w 1024315"/>
                  <a:gd name="connsiteY5" fmla="*/ 468896 h 468896"/>
                  <a:gd name="connsiteX6" fmla="*/ 0 w 1024315"/>
                  <a:gd name="connsiteY6" fmla="*/ 211588 h 468896"/>
                  <a:gd name="connsiteX0" fmla="*/ 0 w 972199"/>
                  <a:gd name="connsiteY0" fmla="*/ 243592 h 468896"/>
                  <a:gd name="connsiteX1" fmla="*/ 108832 w 972199"/>
                  <a:gd name="connsiteY1" fmla="*/ 9144 h 468896"/>
                  <a:gd name="connsiteX2" fmla="*/ 661077 w 972199"/>
                  <a:gd name="connsiteY2" fmla="*/ 0 h 468896"/>
                  <a:gd name="connsiteX3" fmla="*/ 972199 w 972199"/>
                  <a:gd name="connsiteY3" fmla="*/ 211588 h 468896"/>
                  <a:gd name="connsiteX4" fmla="*/ 825196 w 972199"/>
                  <a:gd name="connsiteY4" fmla="*/ 455180 h 468896"/>
                  <a:gd name="connsiteX5" fmla="*/ 306320 w 972199"/>
                  <a:gd name="connsiteY5" fmla="*/ 468896 h 468896"/>
                  <a:gd name="connsiteX6" fmla="*/ 0 w 972199"/>
                  <a:gd name="connsiteY6" fmla="*/ 243592 h 468896"/>
                  <a:gd name="connsiteX0" fmla="*/ 0 w 972199"/>
                  <a:gd name="connsiteY0" fmla="*/ 243592 h 468896"/>
                  <a:gd name="connsiteX1" fmla="*/ 173978 w 972199"/>
                  <a:gd name="connsiteY1" fmla="*/ 59436 h 468896"/>
                  <a:gd name="connsiteX2" fmla="*/ 661077 w 972199"/>
                  <a:gd name="connsiteY2" fmla="*/ 0 h 468896"/>
                  <a:gd name="connsiteX3" fmla="*/ 972199 w 972199"/>
                  <a:gd name="connsiteY3" fmla="*/ 211588 h 468896"/>
                  <a:gd name="connsiteX4" fmla="*/ 825196 w 972199"/>
                  <a:gd name="connsiteY4" fmla="*/ 455180 h 468896"/>
                  <a:gd name="connsiteX5" fmla="*/ 306320 w 972199"/>
                  <a:gd name="connsiteY5" fmla="*/ 468896 h 468896"/>
                  <a:gd name="connsiteX6" fmla="*/ 0 w 972199"/>
                  <a:gd name="connsiteY6" fmla="*/ 243592 h 468896"/>
                  <a:gd name="connsiteX0" fmla="*/ 0 w 972199"/>
                  <a:gd name="connsiteY0" fmla="*/ 197872 h 423176"/>
                  <a:gd name="connsiteX1" fmla="*/ 173978 w 972199"/>
                  <a:gd name="connsiteY1" fmla="*/ 13716 h 423176"/>
                  <a:gd name="connsiteX2" fmla="*/ 656734 w 972199"/>
                  <a:gd name="connsiteY2" fmla="*/ 0 h 423176"/>
                  <a:gd name="connsiteX3" fmla="*/ 972199 w 972199"/>
                  <a:gd name="connsiteY3" fmla="*/ 165868 h 423176"/>
                  <a:gd name="connsiteX4" fmla="*/ 825196 w 972199"/>
                  <a:gd name="connsiteY4" fmla="*/ 409460 h 423176"/>
                  <a:gd name="connsiteX5" fmla="*/ 306320 w 972199"/>
                  <a:gd name="connsiteY5" fmla="*/ 423176 h 423176"/>
                  <a:gd name="connsiteX6" fmla="*/ 0 w 972199"/>
                  <a:gd name="connsiteY6" fmla="*/ 197872 h 423176"/>
                  <a:gd name="connsiteX0" fmla="*/ 0 w 946141"/>
                  <a:gd name="connsiteY0" fmla="*/ 197872 h 423176"/>
                  <a:gd name="connsiteX1" fmla="*/ 173978 w 946141"/>
                  <a:gd name="connsiteY1" fmla="*/ 13716 h 423176"/>
                  <a:gd name="connsiteX2" fmla="*/ 656734 w 946141"/>
                  <a:gd name="connsiteY2" fmla="*/ 0 h 423176"/>
                  <a:gd name="connsiteX3" fmla="*/ 946141 w 946141"/>
                  <a:gd name="connsiteY3" fmla="*/ 175012 h 423176"/>
                  <a:gd name="connsiteX4" fmla="*/ 825196 w 946141"/>
                  <a:gd name="connsiteY4" fmla="*/ 409460 h 423176"/>
                  <a:gd name="connsiteX5" fmla="*/ 306320 w 946141"/>
                  <a:gd name="connsiteY5" fmla="*/ 423176 h 423176"/>
                  <a:gd name="connsiteX6" fmla="*/ 0 w 946141"/>
                  <a:gd name="connsiteY6" fmla="*/ 197872 h 423176"/>
                  <a:gd name="connsiteX0" fmla="*/ 0 w 946141"/>
                  <a:gd name="connsiteY0" fmla="*/ 197872 h 409460"/>
                  <a:gd name="connsiteX1" fmla="*/ 173978 w 946141"/>
                  <a:gd name="connsiteY1" fmla="*/ 13716 h 409460"/>
                  <a:gd name="connsiteX2" fmla="*/ 656734 w 946141"/>
                  <a:gd name="connsiteY2" fmla="*/ 0 h 409460"/>
                  <a:gd name="connsiteX3" fmla="*/ 946141 w 946141"/>
                  <a:gd name="connsiteY3" fmla="*/ 175012 h 409460"/>
                  <a:gd name="connsiteX4" fmla="*/ 825196 w 946141"/>
                  <a:gd name="connsiteY4" fmla="*/ 409460 h 409460"/>
                  <a:gd name="connsiteX5" fmla="*/ 300681 w 946141"/>
                  <a:gd name="connsiteY5" fmla="*/ 405363 h 409460"/>
                  <a:gd name="connsiteX6" fmla="*/ 0 w 946141"/>
                  <a:gd name="connsiteY6" fmla="*/ 197872 h 409460"/>
                  <a:gd name="connsiteX0" fmla="*/ 0 w 946141"/>
                  <a:gd name="connsiteY0" fmla="*/ 197872 h 405363"/>
                  <a:gd name="connsiteX1" fmla="*/ 173978 w 946141"/>
                  <a:gd name="connsiteY1" fmla="*/ 13716 h 405363"/>
                  <a:gd name="connsiteX2" fmla="*/ 656734 w 946141"/>
                  <a:gd name="connsiteY2" fmla="*/ 0 h 405363"/>
                  <a:gd name="connsiteX3" fmla="*/ 946141 w 946141"/>
                  <a:gd name="connsiteY3" fmla="*/ 175012 h 405363"/>
                  <a:gd name="connsiteX4" fmla="*/ 825196 w 946141"/>
                  <a:gd name="connsiteY4" fmla="*/ 397585 h 405363"/>
                  <a:gd name="connsiteX5" fmla="*/ 300681 w 946141"/>
                  <a:gd name="connsiteY5" fmla="*/ 405363 h 405363"/>
                  <a:gd name="connsiteX6" fmla="*/ 0 w 946141"/>
                  <a:gd name="connsiteY6" fmla="*/ 197872 h 405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6141" h="405363">
                    <a:moveTo>
                      <a:pt x="0" y="197872"/>
                    </a:moveTo>
                    <a:lnTo>
                      <a:pt x="173978" y="13716"/>
                    </a:lnTo>
                    <a:lnTo>
                      <a:pt x="656734" y="0"/>
                    </a:lnTo>
                    <a:lnTo>
                      <a:pt x="946141" y="175012"/>
                    </a:lnTo>
                    <a:lnTo>
                      <a:pt x="825196" y="397585"/>
                    </a:lnTo>
                    <a:lnTo>
                      <a:pt x="300681" y="405363"/>
                    </a:lnTo>
                    <a:lnTo>
                      <a:pt x="0" y="1978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36" name="Freeform 235"/>
              <p:cNvSpPr/>
              <p:nvPr/>
            </p:nvSpPr>
            <p:spPr>
              <a:xfrm>
                <a:off x="967008" y="4573042"/>
                <a:ext cx="1343495" cy="564908"/>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85007"/>
                  <a:gd name="connsiteY0" fmla="*/ 234448 h 532904"/>
                  <a:gd name="connsiteX1" fmla="*/ 282553 w 1185007"/>
                  <a:gd name="connsiteY1" fmla="*/ 0 h 532904"/>
                  <a:gd name="connsiteX2" fmla="*/ 899943 w 1185007"/>
                  <a:gd name="connsiteY2" fmla="*/ 0 h 532904"/>
                  <a:gd name="connsiteX3" fmla="*/ 1185007 w 1185007"/>
                  <a:gd name="connsiteY3" fmla="*/ 248164 h 532904"/>
                  <a:gd name="connsiteX4" fmla="*/ 1007603 w 1185007"/>
                  <a:gd name="connsiteY4" fmla="*/ 523760 h 532904"/>
                  <a:gd name="connsiteX5" fmla="*/ 371466 w 1185007"/>
                  <a:gd name="connsiteY5" fmla="*/ 532904 h 532904"/>
                  <a:gd name="connsiteX6" fmla="*/ 0 w 1185007"/>
                  <a:gd name="connsiteY6" fmla="*/ 234448 h 532904"/>
                  <a:gd name="connsiteX0" fmla="*/ 0 w 1185007"/>
                  <a:gd name="connsiteY0" fmla="*/ 271024 h 569480"/>
                  <a:gd name="connsiteX1" fmla="*/ 360728 w 1185007"/>
                  <a:gd name="connsiteY1" fmla="*/ 0 h 569480"/>
                  <a:gd name="connsiteX2" fmla="*/ 899943 w 1185007"/>
                  <a:gd name="connsiteY2" fmla="*/ 36576 h 569480"/>
                  <a:gd name="connsiteX3" fmla="*/ 1185007 w 1185007"/>
                  <a:gd name="connsiteY3" fmla="*/ 284740 h 569480"/>
                  <a:gd name="connsiteX4" fmla="*/ 1007603 w 1185007"/>
                  <a:gd name="connsiteY4" fmla="*/ 560336 h 569480"/>
                  <a:gd name="connsiteX5" fmla="*/ 371466 w 1185007"/>
                  <a:gd name="connsiteY5" fmla="*/ 569480 h 569480"/>
                  <a:gd name="connsiteX6" fmla="*/ 0 w 1185007"/>
                  <a:gd name="connsiteY6" fmla="*/ 271024 h 569480"/>
                  <a:gd name="connsiteX0" fmla="*/ 0 w 1185007"/>
                  <a:gd name="connsiteY0" fmla="*/ 275596 h 574052"/>
                  <a:gd name="connsiteX1" fmla="*/ 360728 w 1185007"/>
                  <a:gd name="connsiteY1" fmla="*/ 4572 h 574052"/>
                  <a:gd name="connsiteX2" fmla="*/ 921658 w 1185007"/>
                  <a:gd name="connsiteY2" fmla="*/ 0 h 574052"/>
                  <a:gd name="connsiteX3" fmla="*/ 1185007 w 1185007"/>
                  <a:gd name="connsiteY3" fmla="*/ 289312 h 574052"/>
                  <a:gd name="connsiteX4" fmla="*/ 1007603 w 1185007"/>
                  <a:gd name="connsiteY4" fmla="*/ 564908 h 574052"/>
                  <a:gd name="connsiteX5" fmla="*/ 371466 w 1185007"/>
                  <a:gd name="connsiteY5" fmla="*/ 574052 h 574052"/>
                  <a:gd name="connsiteX6" fmla="*/ 0 w 1185007"/>
                  <a:gd name="connsiteY6" fmla="*/ 275596 h 574052"/>
                  <a:gd name="connsiteX0" fmla="*/ 0 w 1276211"/>
                  <a:gd name="connsiteY0" fmla="*/ 275596 h 574052"/>
                  <a:gd name="connsiteX1" fmla="*/ 360728 w 1276211"/>
                  <a:gd name="connsiteY1" fmla="*/ 4572 h 574052"/>
                  <a:gd name="connsiteX2" fmla="*/ 921658 w 1276211"/>
                  <a:gd name="connsiteY2" fmla="*/ 0 h 574052"/>
                  <a:gd name="connsiteX3" fmla="*/ 1276211 w 1276211"/>
                  <a:gd name="connsiteY3" fmla="*/ 280168 h 574052"/>
                  <a:gd name="connsiteX4" fmla="*/ 1007603 w 1276211"/>
                  <a:gd name="connsiteY4" fmla="*/ 564908 h 574052"/>
                  <a:gd name="connsiteX5" fmla="*/ 371466 w 1276211"/>
                  <a:gd name="connsiteY5" fmla="*/ 574052 h 574052"/>
                  <a:gd name="connsiteX6" fmla="*/ 0 w 1276211"/>
                  <a:gd name="connsiteY6" fmla="*/ 275596 h 574052"/>
                  <a:gd name="connsiteX0" fmla="*/ 0 w 1276211"/>
                  <a:gd name="connsiteY0" fmla="*/ 275596 h 564908"/>
                  <a:gd name="connsiteX1" fmla="*/ 360728 w 1276211"/>
                  <a:gd name="connsiteY1" fmla="*/ 4572 h 564908"/>
                  <a:gd name="connsiteX2" fmla="*/ 921658 w 1276211"/>
                  <a:gd name="connsiteY2" fmla="*/ 0 h 564908"/>
                  <a:gd name="connsiteX3" fmla="*/ 1276211 w 1276211"/>
                  <a:gd name="connsiteY3" fmla="*/ 280168 h 564908"/>
                  <a:gd name="connsiteX4" fmla="*/ 1007603 w 1276211"/>
                  <a:gd name="connsiteY4" fmla="*/ 564908 h 564908"/>
                  <a:gd name="connsiteX5" fmla="*/ 323693 w 1276211"/>
                  <a:gd name="connsiteY5" fmla="*/ 560336 h 564908"/>
                  <a:gd name="connsiteX6" fmla="*/ 0 w 1276211"/>
                  <a:gd name="connsiteY6" fmla="*/ 275596 h 564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6211" h="564908">
                    <a:moveTo>
                      <a:pt x="0" y="275596"/>
                    </a:moveTo>
                    <a:lnTo>
                      <a:pt x="360728" y="4572"/>
                    </a:lnTo>
                    <a:lnTo>
                      <a:pt x="921658" y="0"/>
                    </a:lnTo>
                    <a:lnTo>
                      <a:pt x="1276211" y="280168"/>
                    </a:lnTo>
                    <a:lnTo>
                      <a:pt x="1007603" y="564908"/>
                    </a:lnTo>
                    <a:lnTo>
                      <a:pt x="323693" y="560336"/>
                    </a:lnTo>
                    <a:lnTo>
                      <a:pt x="0" y="275596"/>
                    </a:lnTo>
                    <a:close/>
                  </a:path>
                </a:pathLst>
              </a:custGeom>
              <a:grp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37" name="Freeform 236"/>
              <p:cNvSpPr/>
              <p:nvPr/>
            </p:nvSpPr>
            <p:spPr>
              <a:xfrm>
                <a:off x="2996397" y="4555069"/>
                <a:ext cx="1141760" cy="540208"/>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160948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55180"/>
                  <a:gd name="connsiteX1" fmla="*/ 160948 w 1024315"/>
                  <a:gd name="connsiteY1" fmla="*/ 9144 h 455180"/>
                  <a:gd name="connsiteX2" fmla="*/ 713193 w 1024315"/>
                  <a:gd name="connsiteY2" fmla="*/ 0 h 455180"/>
                  <a:gd name="connsiteX3" fmla="*/ 1024315 w 1024315"/>
                  <a:gd name="connsiteY3" fmla="*/ 211588 h 455180"/>
                  <a:gd name="connsiteX4" fmla="*/ 877312 w 1024315"/>
                  <a:gd name="connsiteY4" fmla="*/ 455180 h 455180"/>
                  <a:gd name="connsiteX5" fmla="*/ 249861 w 1024315"/>
                  <a:gd name="connsiteY5" fmla="*/ 436892 h 455180"/>
                  <a:gd name="connsiteX6" fmla="*/ 0 w 1024315"/>
                  <a:gd name="connsiteY6" fmla="*/ 211588 h 455180"/>
                  <a:gd name="connsiteX0" fmla="*/ 0 w 1024315"/>
                  <a:gd name="connsiteY0" fmla="*/ 211588 h 459752"/>
                  <a:gd name="connsiteX1" fmla="*/ 160948 w 1024315"/>
                  <a:gd name="connsiteY1" fmla="*/ 9144 h 459752"/>
                  <a:gd name="connsiteX2" fmla="*/ 713193 w 1024315"/>
                  <a:gd name="connsiteY2" fmla="*/ 0 h 459752"/>
                  <a:gd name="connsiteX3" fmla="*/ 1024315 w 1024315"/>
                  <a:gd name="connsiteY3" fmla="*/ 211588 h 459752"/>
                  <a:gd name="connsiteX4" fmla="*/ 877312 w 1024315"/>
                  <a:gd name="connsiteY4" fmla="*/ 455180 h 459752"/>
                  <a:gd name="connsiteX5" fmla="*/ 271576 w 1024315"/>
                  <a:gd name="connsiteY5" fmla="*/ 459752 h 459752"/>
                  <a:gd name="connsiteX6" fmla="*/ 0 w 1024315"/>
                  <a:gd name="connsiteY6" fmla="*/ 211588 h 459752"/>
                  <a:gd name="connsiteX0" fmla="*/ 0 w 1024315"/>
                  <a:gd name="connsiteY0" fmla="*/ 280168 h 528332"/>
                  <a:gd name="connsiteX1" fmla="*/ 191350 w 1024315"/>
                  <a:gd name="connsiteY1" fmla="*/ 0 h 528332"/>
                  <a:gd name="connsiteX2" fmla="*/ 713193 w 1024315"/>
                  <a:gd name="connsiteY2" fmla="*/ 68580 h 528332"/>
                  <a:gd name="connsiteX3" fmla="*/ 1024315 w 1024315"/>
                  <a:gd name="connsiteY3" fmla="*/ 280168 h 528332"/>
                  <a:gd name="connsiteX4" fmla="*/ 877312 w 1024315"/>
                  <a:gd name="connsiteY4" fmla="*/ 523760 h 528332"/>
                  <a:gd name="connsiteX5" fmla="*/ 271576 w 1024315"/>
                  <a:gd name="connsiteY5" fmla="*/ 528332 h 528332"/>
                  <a:gd name="connsiteX6" fmla="*/ 0 w 1024315"/>
                  <a:gd name="connsiteY6" fmla="*/ 280168 h 528332"/>
                  <a:gd name="connsiteX0" fmla="*/ 0 w 1024315"/>
                  <a:gd name="connsiteY0" fmla="*/ 280168 h 528332"/>
                  <a:gd name="connsiteX1" fmla="*/ 191350 w 1024315"/>
                  <a:gd name="connsiteY1" fmla="*/ 0 h 528332"/>
                  <a:gd name="connsiteX2" fmla="*/ 773995 w 1024315"/>
                  <a:gd name="connsiteY2" fmla="*/ 0 h 528332"/>
                  <a:gd name="connsiteX3" fmla="*/ 1024315 w 1024315"/>
                  <a:gd name="connsiteY3" fmla="*/ 280168 h 528332"/>
                  <a:gd name="connsiteX4" fmla="*/ 877312 w 1024315"/>
                  <a:gd name="connsiteY4" fmla="*/ 523760 h 528332"/>
                  <a:gd name="connsiteX5" fmla="*/ 271576 w 1024315"/>
                  <a:gd name="connsiteY5" fmla="*/ 528332 h 528332"/>
                  <a:gd name="connsiteX6" fmla="*/ 0 w 1024315"/>
                  <a:gd name="connsiteY6" fmla="*/ 280168 h 528332"/>
                  <a:gd name="connsiteX0" fmla="*/ 0 w 1059059"/>
                  <a:gd name="connsiteY0" fmla="*/ 280168 h 528332"/>
                  <a:gd name="connsiteX1" fmla="*/ 191350 w 1059059"/>
                  <a:gd name="connsiteY1" fmla="*/ 0 h 528332"/>
                  <a:gd name="connsiteX2" fmla="*/ 773995 w 1059059"/>
                  <a:gd name="connsiteY2" fmla="*/ 0 h 528332"/>
                  <a:gd name="connsiteX3" fmla="*/ 1059059 w 1059059"/>
                  <a:gd name="connsiteY3" fmla="*/ 271024 h 528332"/>
                  <a:gd name="connsiteX4" fmla="*/ 877312 w 1059059"/>
                  <a:gd name="connsiteY4" fmla="*/ 523760 h 528332"/>
                  <a:gd name="connsiteX5" fmla="*/ 271576 w 1059059"/>
                  <a:gd name="connsiteY5" fmla="*/ 528332 h 528332"/>
                  <a:gd name="connsiteX6" fmla="*/ 0 w 1059059"/>
                  <a:gd name="connsiteY6" fmla="*/ 280168 h 528332"/>
                  <a:gd name="connsiteX0" fmla="*/ 0 w 1230636"/>
                  <a:gd name="connsiteY0" fmla="*/ 280168 h 528332"/>
                  <a:gd name="connsiteX1" fmla="*/ 191350 w 1230636"/>
                  <a:gd name="connsiteY1" fmla="*/ 0 h 528332"/>
                  <a:gd name="connsiteX2" fmla="*/ 773995 w 1230636"/>
                  <a:gd name="connsiteY2" fmla="*/ 0 h 528332"/>
                  <a:gd name="connsiteX3" fmla="*/ 1230636 w 1230636"/>
                  <a:gd name="connsiteY3" fmla="*/ 282313 h 528332"/>
                  <a:gd name="connsiteX4" fmla="*/ 877312 w 1230636"/>
                  <a:gd name="connsiteY4" fmla="*/ 523760 h 528332"/>
                  <a:gd name="connsiteX5" fmla="*/ 271576 w 1230636"/>
                  <a:gd name="connsiteY5" fmla="*/ 528332 h 528332"/>
                  <a:gd name="connsiteX6" fmla="*/ 0 w 1230636"/>
                  <a:gd name="connsiteY6" fmla="*/ 280168 h 528332"/>
                  <a:gd name="connsiteX0" fmla="*/ 0 w 1166294"/>
                  <a:gd name="connsiteY0" fmla="*/ 280168 h 528332"/>
                  <a:gd name="connsiteX1" fmla="*/ 191350 w 1166294"/>
                  <a:gd name="connsiteY1" fmla="*/ 0 h 528332"/>
                  <a:gd name="connsiteX2" fmla="*/ 773995 w 1166294"/>
                  <a:gd name="connsiteY2" fmla="*/ 0 h 528332"/>
                  <a:gd name="connsiteX3" fmla="*/ 1166294 w 1166294"/>
                  <a:gd name="connsiteY3" fmla="*/ 293602 h 528332"/>
                  <a:gd name="connsiteX4" fmla="*/ 877312 w 1166294"/>
                  <a:gd name="connsiteY4" fmla="*/ 523760 h 528332"/>
                  <a:gd name="connsiteX5" fmla="*/ 271576 w 1166294"/>
                  <a:gd name="connsiteY5" fmla="*/ 528332 h 528332"/>
                  <a:gd name="connsiteX6" fmla="*/ 0 w 1166294"/>
                  <a:gd name="connsiteY6" fmla="*/ 280168 h 528332"/>
                  <a:gd name="connsiteX0" fmla="*/ 0 w 1177018"/>
                  <a:gd name="connsiteY0" fmla="*/ 280168 h 528332"/>
                  <a:gd name="connsiteX1" fmla="*/ 191350 w 1177018"/>
                  <a:gd name="connsiteY1" fmla="*/ 0 h 528332"/>
                  <a:gd name="connsiteX2" fmla="*/ 773995 w 1177018"/>
                  <a:gd name="connsiteY2" fmla="*/ 0 h 528332"/>
                  <a:gd name="connsiteX3" fmla="*/ 1177018 w 1177018"/>
                  <a:gd name="connsiteY3" fmla="*/ 259735 h 528332"/>
                  <a:gd name="connsiteX4" fmla="*/ 877312 w 1177018"/>
                  <a:gd name="connsiteY4" fmla="*/ 523760 h 528332"/>
                  <a:gd name="connsiteX5" fmla="*/ 271576 w 1177018"/>
                  <a:gd name="connsiteY5" fmla="*/ 528332 h 528332"/>
                  <a:gd name="connsiteX6" fmla="*/ 0 w 1177018"/>
                  <a:gd name="connsiteY6" fmla="*/ 280168 h 528332"/>
                  <a:gd name="connsiteX0" fmla="*/ 0 w 1177018"/>
                  <a:gd name="connsiteY0" fmla="*/ 280168 h 528332"/>
                  <a:gd name="connsiteX1" fmla="*/ 191350 w 1177018"/>
                  <a:gd name="connsiteY1" fmla="*/ 0 h 528332"/>
                  <a:gd name="connsiteX2" fmla="*/ 773995 w 1177018"/>
                  <a:gd name="connsiteY2" fmla="*/ 0 h 528332"/>
                  <a:gd name="connsiteX3" fmla="*/ 1177018 w 1177018"/>
                  <a:gd name="connsiteY3" fmla="*/ 259735 h 528332"/>
                  <a:gd name="connsiteX4" fmla="*/ 984547 w 1177018"/>
                  <a:gd name="connsiteY4" fmla="*/ 501183 h 528332"/>
                  <a:gd name="connsiteX5" fmla="*/ 271576 w 1177018"/>
                  <a:gd name="connsiteY5" fmla="*/ 528332 h 528332"/>
                  <a:gd name="connsiteX6" fmla="*/ 0 w 1177018"/>
                  <a:gd name="connsiteY6" fmla="*/ 280168 h 528332"/>
                  <a:gd name="connsiteX0" fmla="*/ 0 w 1177018"/>
                  <a:gd name="connsiteY0" fmla="*/ 280168 h 568916"/>
                  <a:gd name="connsiteX1" fmla="*/ 191350 w 1177018"/>
                  <a:gd name="connsiteY1" fmla="*/ 0 h 568916"/>
                  <a:gd name="connsiteX2" fmla="*/ 773995 w 1177018"/>
                  <a:gd name="connsiteY2" fmla="*/ 0 h 568916"/>
                  <a:gd name="connsiteX3" fmla="*/ 1177018 w 1177018"/>
                  <a:gd name="connsiteY3" fmla="*/ 259735 h 568916"/>
                  <a:gd name="connsiteX4" fmla="*/ 941654 w 1177018"/>
                  <a:gd name="connsiteY4" fmla="*/ 568916 h 568916"/>
                  <a:gd name="connsiteX5" fmla="*/ 271576 w 1177018"/>
                  <a:gd name="connsiteY5" fmla="*/ 528332 h 568916"/>
                  <a:gd name="connsiteX6" fmla="*/ 0 w 1177018"/>
                  <a:gd name="connsiteY6" fmla="*/ 280168 h 568916"/>
                  <a:gd name="connsiteX0" fmla="*/ 0 w 1177018"/>
                  <a:gd name="connsiteY0" fmla="*/ 280168 h 528332"/>
                  <a:gd name="connsiteX1" fmla="*/ 191350 w 1177018"/>
                  <a:gd name="connsiteY1" fmla="*/ 0 h 528332"/>
                  <a:gd name="connsiteX2" fmla="*/ 773995 w 1177018"/>
                  <a:gd name="connsiteY2" fmla="*/ 0 h 528332"/>
                  <a:gd name="connsiteX3" fmla="*/ 1177018 w 1177018"/>
                  <a:gd name="connsiteY3" fmla="*/ 259735 h 528332"/>
                  <a:gd name="connsiteX4" fmla="*/ 963100 w 1177018"/>
                  <a:gd name="connsiteY4" fmla="*/ 523760 h 528332"/>
                  <a:gd name="connsiteX5" fmla="*/ 271576 w 1177018"/>
                  <a:gd name="connsiteY5" fmla="*/ 528332 h 528332"/>
                  <a:gd name="connsiteX6" fmla="*/ 0 w 1177018"/>
                  <a:gd name="connsiteY6" fmla="*/ 280168 h 528332"/>
                  <a:gd name="connsiteX0" fmla="*/ 0 w 1177018"/>
                  <a:gd name="connsiteY0" fmla="*/ 286105 h 534269"/>
                  <a:gd name="connsiteX1" fmla="*/ 174430 w 1177018"/>
                  <a:gd name="connsiteY1" fmla="*/ 0 h 534269"/>
                  <a:gd name="connsiteX2" fmla="*/ 773995 w 1177018"/>
                  <a:gd name="connsiteY2" fmla="*/ 5937 h 534269"/>
                  <a:gd name="connsiteX3" fmla="*/ 1177018 w 1177018"/>
                  <a:gd name="connsiteY3" fmla="*/ 265672 h 534269"/>
                  <a:gd name="connsiteX4" fmla="*/ 963100 w 1177018"/>
                  <a:gd name="connsiteY4" fmla="*/ 529697 h 534269"/>
                  <a:gd name="connsiteX5" fmla="*/ 271576 w 1177018"/>
                  <a:gd name="connsiteY5" fmla="*/ 534269 h 534269"/>
                  <a:gd name="connsiteX6" fmla="*/ 0 w 1177018"/>
                  <a:gd name="connsiteY6" fmla="*/ 286105 h 534269"/>
                  <a:gd name="connsiteX0" fmla="*/ 0 w 1177018"/>
                  <a:gd name="connsiteY0" fmla="*/ 292044 h 540208"/>
                  <a:gd name="connsiteX1" fmla="*/ 174430 w 1177018"/>
                  <a:gd name="connsiteY1" fmla="*/ 5939 h 540208"/>
                  <a:gd name="connsiteX2" fmla="*/ 773995 w 1177018"/>
                  <a:gd name="connsiteY2" fmla="*/ 0 h 540208"/>
                  <a:gd name="connsiteX3" fmla="*/ 1177018 w 1177018"/>
                  <a:gd name="connsiteY3" fmla="*/ 271611 h 540208"/>
                  <a:gd name="connsiteX4" fmla="*/ 963100 w 1177018"/>
                  <a:gd name="connsiteY4" fmla="*/ 535636 h 540208"/>
                  <a:gd name="connsiteX5" fmla="*/ 271576 w 1177018"/>
                  <a:gd name="connsiteY5" fmla="*/ 540208 h 540208"/>
                  <a:gd name="connsiteX6" fmla="*/ 0 w 1177018"/>
                  <a:gd name="connsiteY6" fmla="*/ 292044 h 540208"/>
                  <a:gd name="connsiteX0" fmla="*/ 0 w 1177018"/>
                  <a:gd name="connsiteY0" fmla="*/ 292044 h 540208"/>
                  <a:gd name="connsiteX1" fmla="*/ 174430 w 1177018"/>
                  <a:gd name="connsiteY1" fmla="*/ 5939 h 540208"/>
                  <a:gd name="connsiteX2" fmla="*/ 773995 w 1177018"/>
                  <a:gd name="connsiteY2" fmla="*/ 0 h 540208"/>
                  <a:gd name="connsiteX3" fmla="*/ 1177018 w 1177018"/>
                  <a:gd name="connsiteY3" fmla="*/ 271611 h 540208"/>
                  <a:gd name="connsiteX4" fmla="*/ 861575 w 1177018"/>
                  <a:gd name="connsiteY4" fmla="*/ 535636 h 540208"/>
                  <a:gd name="connsiteX5" fmla="*/ 271576 w 1177018"/>
                  <a:gd name="connsiteY5" fmla="*/ 540208 h 540208"/>
                  <a:gd name="connsiteX6" fmla="*/ 0 w 1177018"/>
                  <a:gd name="connsiteY6" fmla="*/ 292044 h 540208"/>
                  <a:gd name="connsiteX0" fmla="*/ 0 w 1081132"/>
                  <a:gd name="connsiteY0" fmla="*/ 292044 h 540208"/>
                  <a:gd name="connsiteX1" fmla="*/ 174430 w 1081132"/>
                  <a:gd name="connsiteY1" fmla="*/ 5939 h 540208"/>
                  <a:gd name="connsiteX2" fmla="*/ 773995 w 1081132"/>
                  <a:gd name="connsiteY2" fmla="*/ 0 h 540208"/>
                  <a:gd name="connsiteX3" fmla="*/ 1081132 w 1081132"/>
                  <a:gd name="connsiteY3" fmla="*/ 271611 h 540208"/>
                  <a:gd name="connsiteX4" fmla="*/ 861575 w 1081132"/>
                  <a:gd name="connsiteY4" fmla="*/ 535636 h 540208"/>
                  <a:gd name="connsiteX5" fmla="*/ 271576 w 1081132"/>
                  <a:gd name="connsiteY5" fmla="*/ 540208 h 540208"/>
                  <a:gd name="connsiteX6" fmla="*/ 0 w 1081132"/>
                  <a:gd name="connsiteY6" fmla="*/ 292044 h 540208"/>
                  <a:gd name="connsiteX0" fmla="*/ 0 w 1084578"/>
                  <a:gd name="connsiteY0" fmla="*/ 284786 h 540208"/>
                  <a:gd name="connsiteX1" fmla="*/ 177876 w 1084578"/>
                  <a:gd name="connsiteY1" fmla="*/ 5939 h 540208"/>
                  <a:gd name="connsiteX2" fmla="*/ 777441 w 1084578"/>
                  <a:gd name="connsiteY2" fmla="*/ 0 h 540208"/>
                  <a:gd name="connsiteX3" fmla="*/ 1084578 w 1084578"/>
                  <a:gd name="connsiteY3" fmla="*/ 271611 h 540208"/>
                  <a:gd name="connsiteX4" fmla="*/ 865021 w 1084578"/>
                  <a:gd name="connsiteY4" fmla="*/ 535636 h 540208"/>
                  <a:gd name="connsiteX5" fmla="*/ 275022 w 1084578"/>
                  <a:gd name="connsiteY5" fmla="*/ 540208 h 540208"/>
                  <a:gd name="connsiteX6" fmla="*/ 0 w 1084578"/>
                  <a:gd name="connsiteY6" fmla="*/ 284786 h 54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4578" h="540208">
                    <a:moveTo>
                      <a:pt x="0" y="284786"/>
                    </a:moveTo>
                    <a:lnTo>
                      <a:pt x="177876" y="5939"/>
                    </a:lnTo>
                    <a:lnTo>
                      <a:pt x="777441" y="0"/>
                    </a:lnTo>
                    <a:lnTo>
                      <a:pt x="1084578" y="271611"/>
                    </a:lnTo>
                    <a:lnTo>
                      <a:pt x="865021" y="535636"/>
                    </a:lnTo>
                    <a:lnTo>
                      <a:pt x="275022" y="540208"/>
                    </a:lnTo>
                    <a:lnTo>
                      <a:pt x="0" y="284786"/>
                    </a:lnTo>
                    <a:close/>
                  </a:path>
                </a:pathLst>
              </a:custGeom>
              <a:grp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38" name="Freeform 237"/>
              <p:cNvSpPr/>
              <p:nvPr/>
            </p:nvSpPr>
            <p:spPr>
              <a:xfrm>
                <a:off x="2059716" y="4847830"/>
                <a:ext cx="1220051" cy="543988"/>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7102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71024 h 532904"/>
                  <a:gd name="connsiteX0" fmla="*/ 0 w 1158949"/>
                  <a:gd name="connsiteY0" fmla="*/ 282108 h 543988"/>
                  <a:gd name="connsiteX1" fmla="*/ 256495 w 1158949"/>
                  <a:gd name="connsiteY1" fmla="*/ 11084 h 543988"/>
                  <a:gd name="connsiteX2" fmla="*/ 873885 w 1158949"/>
                  <a:gd name="connsiteY2" fmla="*/ 0 h 543988"/>
                  <a:gd name="connsiteX3" fmla="*/ 1158949 w 1158949"/>
                  <a:gd name="connsiteY3" fmla="*/ 259248 h 543988"/>
                  <a:gd name="connsiteX4" fmla="*/ 981545 w 1158949"/>
                  <a:gd name="connsiteY4" fmla="*/ 534844 h 543988"/>
                  <a:gd name="connsiteX5" fmla="*/ 345408 w 1158949"/>
                  <a:gd name="connsiteY5" fmla="*/ 543988 h 543988"/>
                  <a:gd name="connsiteX6" fmla="*/ 0 w 1158949"/>
                  <a:gd name="connsiteY6" fmla="*/ 282108 h 54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543988">
                    <a:moveTo>
                      <a:pt x="0" y="282108"/>
                    </a:moveTo>
                    <a:lnTo>
                      <a:pt x="256495" y="11084"/>
                    </a:lnTo>
                    <a:lnTo>
                      <a:pt x="873885" y="0"/>
                    </a:lnTo>
                    <a:lnTo>
                      <a:pt x="1158949" y="259248"/>
                    </a:lnTo>
                    <a:lnTo>
                      <a:pt x="981545" y="534844"/>
                    </a:lnTo>
                    <a:lnTo>
                      <a:pt x="345408" y="543988"/>
                    </a:lnTo>
                    <a:lnTo>
                      <a:pt x="0" y="282108"/>
                    </a:lnTo>
                    <a:close/>
                  </a:path>
                </a:pathLst>
              </a:custGeom>
              <a:grp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grpSp>
        <p:grpSp>
          <p:nvGrpSpPr>
            <p:cNvPr id="2" name="Group 102"/>
            <p:cNvGrpSpPr/>
            <p:nvPr/>
          </p:nvGrpSpPr>
          <p:grpSpPr>
            <a:xfrm>
              <a:off x="1407878" y="4085248"/>
              <a:ext cx="2652064" cy="1632752"/>
              <a:chOff x="967008" y="3684549"/>
              <a:chExt cx="3171149" cy="1707269"/>
            </a:xfrm>
            <a:gradFill flip="none" rotWithShape="1">
              <a:gsLst>
                <a:gs pos="0">
                  <a:srgbClr val="EE9F00">
                    <a:shade val="30000"/>
                    <a:satMod val="115000"/>
                  </a:srgbClr>
                </a:gs>
                <a:gs pos="50000">
                  <a:srgbClr val="EE9F00">
                    <a:shade val="67500"/>
                    <a:satMod val="115000"/>
                  </a:srgbClr>
                </a:gs>
                <a:gs pos="100000">
                  <a:srgbClr val="EE9F00">
                    <a:shade val="100000"/>
                    <a:satMod val="115000"/>
                  </a:srgbClr>
                </a:gs>
              </a:gsLst>
              <a:path path="circle">
                <a:fillToRect l="100000" t="100000"/>
              </a:path>
              <a:tileRect r="-100000" b="-100000"/>
            </a:gradFill>
          </p:grpSpPr>
          <p:sp>
            <p:nvSpPr>
              <p:cNvPr id="200" name="Freeform 199"/>
              <p:cNvSpPr/>
              <p:nvPr/>
            </p:nvSpPr>
            <p:spPr>
              <a:xfrm>
                <a:off x="1073688" y="4080789"/>
                <a:ext cx="1158949" cy="482612"/>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482612">
                    <a:moveTo>
                      <a:pt x="0" y="248164"/>
                    </a:moveTo>
                    <a:lnTo>
                      <a:pt x="321640" y="0"/>
                    </a:lnTo>
                    <a:lnTo>
                      <a:pt x="873885" y="0"/>
                    </a:lnTo>
                    <a:lnTo>
                      <a:pt x="1158949" y="248164"/>
                    </a:lnTo>
                    <a:lnTo>
                      <a:pt x="855597" y="482612"/>
                    </a:lnTo>
                    <a:lnTo>
                      <a:pt x="275920" y="482612"/>
                    </a:lnTo>
                    <a:lnTo>
                      <a:pt x="0" y="24816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01" name="Freeform 200"/>
              <p:cNvSpPr/>
              <p:nvPr/>
            </p:nvSpPr>
            <p:spPr>
              <a:xfrm>
                <a:off x="1952066" y="4321818"/>
                <a:ext cx="1220051" cy="521030"/>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23751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24414 h 509154"/>
                  <a:gd name="connsiteX1" fmla="*/ 256495 w 1158949"/>
                  <a:gd name="connsiteY1" fmla="*/ 1 h 509154"/>
                  <a:gd name="connsiteX2" fmla="*/ 879526 w 1158949"/>
                  <a:gd name="connsiteY2" fmla="*/ 0 h 509154"/>
                  <a:gd name="connsiteX3" fmla="*/ 1158949 w 1158949"/>
                  <a:gd name="connsiteY3" fmla="*/ 224414 h 509154"/>
                  <a:gd name="connsiteX4" fmla="*/ 981545 w 1158949"/>
                  <a:gd name="connsiteY4" fmla="*/ 500010 h 509154"/>
                  <a:gd name="connsiteX5" fmla="*/ 345408 w 1158949"/>
                  <a:gd name="connsiteY5" fmla="*/ 509154 h 509154"/>
                  <a:gd name="connsiteX6" fmla="*/ 0 w 1158949"/>
                  <a:gd name="connsiteY6" fmla="*/ 224414 h 509154"/>
                  <a:gd name="connsiteX0" fmla="*/ 0 w 1158949"/>
                  <a:gd name="connsiteY0" fmla="*/ 236290 h 521030"/>
                  <a:gd name="connsiteX1" fmla="*/ 256495 w 1158949"/>
                  <a:gd name="connsiteY1" fmla="*/ 11877 h 521030"/>
                  <a:gd name="connsiteX2" fmla="*/ 879526 w 1158949"/>
                  <a:gd name="connsiteY2" fmla="*/ 0 h 521030"/>
                  <a:gd name="connsiteX3" fmla="*/ 1158949 w 1158949"/>
                  <a:gd name="connsiteY3" fmla="*/ 236290 h 521030"/>
                  <a:gd name="connsiteX4" fmla="*/ 981545 w 1158949"/>
                  <a:gd name="connsiteY4" fmla="*/ 511886 h 521030"/>
                  <a:gd name="connsiteX5" fmla="*/ 345408 w 1158949"/>
                  <a:gd name="connsiteY5" fmla="*/ 521030 h 521030"/>
                  <a:gd name="connsiteX6" fmla="*/ 0 w 1158949"/>
                  <a:gd name="connsiteY6" fmla="*/ 236290 h 521030"/>
                  <a:gd name="connsiteX0" fmla="*/ 0 w 1158949"/>
                  <a:gd name="connsiteY0" fmla="*/ 236290 h 521030"/>
                  <a:gd name="connsiteX1" fmla="*/ 272288 w 1158949"/>
                  <a:gd name="connsiteY1" fmla="*/ 6335 h 521030"/>
                  <a:gd name="connsiteX2" fmla="*/ 879526 w 1158949"/>
                  <a:gd name="connsiteY2" fmla="*/ 0 h 521030"/>
                  <a:gd name="connsiteX3" fmla="*/ 1158949 w 1158949"/>
                  <a:gd name="connsiteY3" fmla="*/ 236290 h 521030"/>
                  <a:gd name="connsiteX4" fmla="*/ 981545 w 1158949"/>
                  <a:gd name="connsiteY4" fmla="*/ 511886 h 521030"/>
                  <a:gd name="connsiteX5" fmla="*/ 345408 w 1158949"/>
                  <a:gd name="connsiteY5" fmla="*/ 521030 h 521030"/>
                  <a:gd name="connsiteX6" fmla="*/ 0 w 1158949"/>
                  <a:gd name="connsiteY6" fmla="*/ 236290 h 521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521030">
                    <a:moveTo>
                      <a:pt x="0" y="236290"/>
                    </a:moveTo>
                    <a:lnTo>
                      <a:pt x="272288" y="6335"/>
                    </a:lnTo>
                    <a:lnTo>
                      <a:pt x="879526" y="0"/>
                    </a:lnTo>
                    <a:lnTo>
                      <a:pt x="1158949" y="236290"/>
                    </a:lnTo>
                    <a:lnTo>
                      <a:pt x="981545" y="511886"/>
                    </a:lnTo>
                    <a:lnTo>
                      <a:pt x="345408" y="521030"/>
                    </a:lnTo>
                    <a:lnTo>
                      <a:pt x="0" y="23629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02" name="Freeform 201"/>
              <p:cNvSpPr/>
              <p:nvPr/>
            </p:nvSpPr>
            <p:spPr>
              <a:xfrm>
                <a:off x="1950681" y="3882670"/>
                <a:ext cx="1100486" cy="436892"/>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08522"/>
                  <a:gd name="connsiteY0" fmla="*/ 194963 h 436892"/>
                  <a:gd name="connsiteX1" fmla="*/ 184242 w 1008522"/>
                  <a:gd name="connsiteY1" fmla="*/ 9144 h 436892"/>
                  <a:gd name="connsiteX2" fmla="*/ 697400 w 1008522"/>
                  <a:gd name="connsiteY2" fmla="*/ 0 h 436892"/>
                  <a:gd name="connsiteX3" fmla="*/ 1008522 w 1008522"/>
                  <a:gd name="connsiteY3" fmla="*/ 211588 h 436892"/>
                  <a:gd name="connsiteX4" fmla="*/ 839804 w 1008522"/>
                  <a:gd name="connsiteY4" fmla="*/ 427748 h 436892"/>
                  <a:gd name="connsiteX5" fmla="*/ 234068 w 1008522"/>
                  <a:gd name="connsiteY5" fmla="*/ 436892 h 436892"/>
                  <a:gd name="connsiteX6" fmla="*/ 0 w 1008522"/>
                  <a:gd name="connsiteY6" fmla="*/ 194963 h 436892"/>
                  <a:gd name="connsiteX0" fmla="*/ 0 w 1050637"/>
                  <a:gd name="connsiteY0" fmla="*/ 194963 h 436892"/>
                  <a:gd name="connsiteX1" fmla="*/ 226357 w 1050637"/>
                  <a:gd name="connsiteY1" fmla="*/ 9144 h 436892"/>
                  <a:gd name="connsiteX2" fmla="*/ 739515 w 1050637"/>
                  <a:gd name="connsiteY2" fmla="*/ 0 h 436892"/>
                  <a:gd name="connsiteX3" fmla="*/ 1050637 w 1050637"/>
                  <a:gd name="connsiteY3" fmla="*/ 211588 h 436892"/>
                  <a:gd name="connsiteX4" fmla="*/ 881919 w 1050637"/>
                  <a:gd name="connsiteY4" fmla="*/ 427748 h 436892"/>
                  <a:gd name="connsiteX5" fmla="*/ 276183 w 1050637"/>
                  <a:gd name="connsiteY5" fmla="*/ 436892 h 436892"/>
                  <a:gd name="connsiteX6" fmla="*/ 0 w 1050637"/>
                  <a:gd name="connsiteY6" fmla="*/ 194963 h 436892"/>
                  <a:gd name="connsiteX0" fmla="*/ 0 w 1013787"/>
                  <a:gd name="connsiteY0" fmla="*/ 189421 h 436892"/>
                  <a:gd name="connsiteX1" fmla="*/ 189507 w 1013787"/>
                  <a:gd name="connsiteY1" fmla="*/ 9144 h 436892"/>
                  <a:gd name="connsiteX2" fmla="*/ 702665 w 1013787"/>
                  <a:gd name="connsiteY2" fmla="*/ 0 h 436892"/>
                  <a:gd name="connsiteX3" fmla="*/ 1013787 w 1013787"/>
                  <a:gd name="connsiteY3" fmla="*/ 211588 h 436892"/>
                  <a:gd name="connsiteX4" fmla="*/ 845069 w 1013787"/>
                  <a:gd name="connsiteY4" fmla="*/ 427748 h 436892"/>
                  <a:gd name="connsiteX5" fmla="*/ 239333 w 1013787"/>
                  <a:gd name="connsiteY5" fmla="*/ 436892 h 436892"/>
                  <a:gd name="connsiteX6" fmla="*/ 0 w 1013787"/>
                  <a:gd name="connsiteY6" fmla="*/ 189421 h 436892"/>
                  <a:gd name="connsiteX0" fmla="*/ 0 w 1045373"/>
                  <a:gd name="connsiteY0" fmla="*/ 189421 h 436892"/>
                  <a:gd name="connsiteX1" fmla="*/ 221093 w 1045373"/>
                  <a:gd name="connsiteY1" fmla="*/ 9144 h 436892"/>
                  <a:gd name="connsiteX2" fmla="*/ 734251 w 1045373"/>
                  <a:gd name="connsiteY2" fmla="*/ 0 h 436892"/>
                  <a:gd name="connsiteX3" fmla="*/ 1045373 w 1045373"/>
                  <a:gd name="connsiteY3" fmla="*/ 211588 h 436892"/>
                  <a:gd name="connsiteX4" fmla="*/ 876655 w 1045373"/>
                  <a:gd name="connsiteY4" fmla="*/ 427748 h 436892"/>
                  <a:gd name="connsiteX5" fmla="*/ 270919 w 1045373"/>
                  <a:gd name="connsiteY5" fmla="*/ 436892 h 436892"/>
                  <a:gd name="connsiteX6" fmla="*/ 0 w 1045373"/>
                  <a:gd name="connsiteY6" fmla="*/ 189421 h 436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373" h="436892">
                    <a:moveTo>
                      <a:pt x="0" y="189421"/>
                    </a:moveTo>
                    <a:lnTo>
                      <a:pt x="221093" y="9144"/>
                    </a:lnTo>
                    <a:lnTo>
                      <a:pt x="734251" y="0"/>
                    </a:lnTo>
                    <a:lnTo>
                      <a:pt x="1045373" y="211588"/>
                    </a:lnTo>
                    <a:lnTo>
                      <a:pt x="876655" y="427748"/>
                    </a:lnTo>
                    <a:lnTo>
                      <a:pt x="270919" y="436892"/>
                    </a:lnTo>
                    <a:lnTo>
                      <a:pt x="0" y="1894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03" name="Freeform 202"/>
              <p:cNvSpPr/>
              <p:nvPr/>
            </p:nvSpPr>
            <p:spPr>
              <a:xfrm>
                <a:off x="2884721" y="4093140"/>
                <a:ext cx="1085576" cy="459752"/>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160948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55180"/>
                  <a:gd name="connsiteX1" fmla="*/ 160948 w 1024315"/>
                  <a:gd name="connsiteY1" fmla="*/ 9144 h 455180"/>
                  <a:gd name="connsiteX2" fmla="*/ 713193 w 1024315"/>
                  <a:gd name="connsiteY2" fmla="*/ 0 h 455180"/>
                  <a:gd name="connsiteX3" fmla="*/ 1024315 w 1024315"/>
                  <a:gd name="connsiteY3" fmla="*/ 211588 h 455180"/>
                  <a:gd name="connsiteX4" fmla="*/ 877312 w 1024315"/>
                  <a:gd name="connsiteY4" fmla="*/ 455180 h 455180"/>
                  <a:gd name="connsiteX5" fmla="*/ 249861 w 1024315"/>
                  <a:gd name="connsiteY5" fmla="*/ 436892 h 455180"/>
                  <a:gd name="connsiteX6" fmla="*/ 0 w 1024315"/>
                  <a:gd name="connsiteY6" fmla="*/ 211588 h 455180"/>
                  <a:gd name="connsiteX0" fmla="*/ 0 w 1024315"/>
                  <a:gd name="connsiteY0" fmla="*/ 211588 h 459752"/>
                  <a:gd name="connsiteX1" fmla="*/ 160948 w 1024315"/>
                  <a:gd name="connsiteY1" fmla="*/ 9144 h 459752"/>
                  <a:gd name="connsiteX2" fmla="*/ 713193 w 1024315"/>
                  <a:gd name="connsiteY2" fmla="*/ 0 h 459752"/>
                  <a:gd name="connsiteX3" fmla="*/ 1024315 w 1024315"/>
                  <a:gd name="connsiteY3" fmla="*/ 211588 h 459752"/>
                  <a:gd name="connsiteX4" fmla="*/ 877312 w 1024315"/>
                  <a:gd name="connsiteY4" fmla="*/ 455180 h 459752"/>
                  <a:gd name="connsiteX5" fmla="*/ 271576 w 1024315"/>
                  <a:gd name="connsiteY5" fmla="*/ 459752 h 459752"/>
                  <a:gd name="connsiteX6" fmla="*/ 0 w 1024315"/>
                  <a:gd name="connsiteY6" fmla="*/ 211588 h 459752"/>
                  <a:gd name="connsiteX0" fmla="*/ 0 w 1031209"/>
                  <a:gd name="connsiteY0" fmla="*/ 222474 h 459752"/>
                  <a:gd name="connsiteX1" fmla="*/ 167842 w 1031209"/>
                  <a:gd name="connsiteY1" fmla="*/ 9144 h 459752"/>
                  <a:gd name="connsiteX2" fmla="*/ 720087 w 1031209"/>
                  <a:gd name="connsiteY2" fmla="*/ 0 h 459752"/>
                  <a:gd name="connsiteX3" fmla="*/ 1031209 w 1031209"/>
                  <a:gd name="connsiteY3" fmla="*/ 211588 h 459752"/>
                  <a:gd name="connsiteX4" fmla="*/ 884206 w 1031209"/>
                  <a:gd name="connsiteY4" fmla="*/ 455180 h 459752"/>
                  <a:gd name="connsiteX5" fmla="*/ 278470 w 1031209"/>
                  <a:gd name="connsiteY5" fmla="*/ 459752 h 459752"/>
                  <a:gd name="connsiteX6" fmla="*/ 0 w 1031209"/>
                  <a:gd name="connsiteY6" fmla="*/ 222474 h 459752"/>
                  <a:gd name="connsiteX0" fmla="*/ 0 w 1031209"/>
                  <a:gd name="connsiteY0" fmla="*/ 222474 h 459752"/>
                  <a:gd name="connsiteX1" fmla="*/ 157501 w 1031209"/>
                  <a:gd name="connsiteY1" fmla="*/ 9144 h 459752"/>
                  <a:gd name="connsiteX2" fmla="*/ 720087 w 1031209"/>
                  <a:gd name="connsiteY2" fmla="*/ 0 h 459752"/>
                  <a:gd name="connsiteX3" fmla="*/ 1031209 w 1031209"/>
                  <a:gd name="connsiteY3" fmla="*/ 211588 h 459752"/>
                  <a:gd name="connsiteX4" fmla="*/ 884206 w 1031209"/>
                  <a:gd name="connsiteY4" fmla="*/ 455180 h 459752"/>
                  <a:gd name="connsiteX5" fmla="*/ 278470 w 1031209"/>
                  <a:gd name="connsiteY5" fmla="*/ 459752 h 459752"/>
                  <a:gd name="connsiteX6" fmla="*/ 0 w 1031209"/>
                  <a:gd name="connsiteY6" fmla="*/ 222474 h 459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1209" h="459752">
                    <a:moveTo>
                      <a:pt x="0" y="222474"/>
                    </a:moveTo>
                    <a:lnTo>
                      <a:pt x="157501" y="9144"/>
                    </a:lnTo>
                    <a:lnTo>
                      <a:pt x="720087" y="0"/>
                    </a:lnTo>
                    <a:lnTo>
                      <a:pt x="1031209" y="211588"/>
                    </a:lnTo>
                    <a:lnTo>
                      <a:pt x="884206" y="455180"/>
                    </a:lnTo>
                    <a:lnTo>
                      <a:pt x="278470" y="459752"/>
                    </a:lnTo>
                    <a:lnTo>
                      <a:pt x="0" y="2224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04" name="Freeform 203"/>
              <p:cNvSpPr/>
              <p:nvPr/>
            </p:nvSpPr>
            <p:spPr>
              <a:xfrm>
                <a:off x="2738529" y="3684549"/>
                <a:ext cx="996023" cy="405363"/>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160948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55180"/>
                  <a:gd name="connsiteX1" fmla="*/ 160948 w 1024315"/>
                  <a:gd name="connsiteY1" fmla="*/ 9144 h 455180"/>
                  <a:gd name="connsiteX2" fmla="*/ 713193 w 1024315"/>
                  <a:gd name="connsiteY2" fmla="*/ 0 h 455180"/>
                  <a:gd name="connsiteX3" fmla="*/ 1024315 w 1024315"/>
                  <a:gd name="connsiteY3" fmla="*/ 211588 h 455180"/>
                  <a:gd name="connsiteX4" fmla="*/ 877312 w 1024315"/>
                  <a:gd name="connsiteY4" fmla="*/ 455180 h 455180"/>
                  <a:gd name="connsiteX5" fmla="*/ 249861 w 1024315"/>
                  <a:gd name="connsiteY5" fmla="*/ 436892 h 455180"/>
                  <a:gd name="connsiteX6" fmla="*/ 0 w 1024315"/>
                  <a:gd name="connsiteY6" fmla="*/ 211588 h 455180"/>
                  <a:gd name="connsiteX0" fmla="*/ 0 w 1024315"/>
                  <a:gd name="connsiteY0" fmla="*/ 211588 h 459752"/>
                  <a:gd name="connsiteX1" fmla="*/ 160948 w 1024315"/>
                  <a:gd name="connsiteY1" fmla="*/ 9144 h 459752"/>
                  <a:gd name="connsiteX2" fmla="*/ 713193 w 1024315"/>
                  <a:gd name="connsiteY2" fmla="*/ 0 h 459752"/>
                  <a:gd name="connsiteX3" fmla="*/ 1024315 w 1024315"/>
                  <a:gd name="connsiteY3" fmla="*/ 211588 h 459752"/>
                  <a:gd name="connsiteX4" fmla="*/ 877312 w 1024315"/>
                  <a:gd name="connsiteY4" fmla="*/ 455180 h 459752"/>
                  <a:gd name="connsiteX5" fmla="*/ 271576 w 1024315"/>
                  <a:gd name="connsiteY5" fmla="*/ 459752 h 459752"/>
                  <a:gd name="connsiteX6" fmla="*/ 0 w 1024315"/>
                  <a:gd name="connsiteY6" fmla="*/ 211588 h 459752"/>
                  <a:gd name="connsiteX0" fmla="*/ 0 w 1024315"/>
                  <a:gd name="connsiteY0" fmla="*/ 211588 h 468896"/>
                  <a:gd name="connsiteX1" fmla="*/ 160948 w 1024315"/>
                  <a:gd name="connsiteY1" fmla="*/ 9144 h 468896"/>
                  <a:gd name="connsiteX2" fmla="*/ 713193 w 1024315"/>
                  <a:gd name="connsiteY2" fmla="*/ 0 h 468896"/>
                  <a:gd name="connsiteX3" fmla="*/ 1024315 w 1024315"/>
                  <a:gd name="connsiteY3" fmla="*/ 211588 h 468896"/>
                  <a:gd name="connsiteX4" fmla="*/ 877312 w 1024315"/>
                  <a:gd name="connsiteY4" fmla="*/ 455180 h 468896"/>
                  <a:gd name="connsiteX5" fmla="*/ 358436 w 1024315"/>
                  <a:gd name="connsiteY5" fmla="*/ 468896 h 468896"/>
                  <a:gd name="connsiteX6" fmla="*/ 0 w 1024315"/>
                  <a:gd name="connsiteY6" fmla="*/ 211588 h 468896"/>
                  <a:gd name="connsiteX0" fmla="*/ 0 w 972199"/>
                  <a:gd name="connsiteY0" fmla="*/ 243592 h 468896"/>
                  <a:gd name="connsiteX1" fmla="*/ 108832 w 972199"/>
                  <a:gd name="connsiteY1" fmla="*/ 9144 h 468896"/>
                  <a:gd name="connsiteX2" fmla="*/ 661077 w 972199"/>
                  <a:gd name="connsiteY2" fmla="*/ 0 h 468896"/>
                  <a:gd name="connsiteX3" fmla="*/ 972199 w 972199"/>
                  <a:gd name="connsiteY3" fmla="*/ 211588 h 468896"/>
                  <a:gd name="connsiteX4" fmla="*/ 825196 w 972199"/>
                  <a:gd name="connsiteY4" fmla="*/ 455180 h 468896"/>
                  <a:gd name="connsiteX5" fmla="*/ 306320 w 972199"/>
                  <a:gd name="connsiteY5" fmla="*/ 468896 h 468896"/>
                  <a:gd name="connsiteX6" fmla="*/ 0 w 972199"/>
                  <a:gd name="connsiteY6" fmla="*/ 243592 h 468896"/>
                  <a:gd name="connsiteX0" fmla="*/ 0 w 972199"/>
                  <a:gd name="connsiteY0" fmla="*/ 243592 h 468896"/>
                  <a:gd name="connsiteX1" fmla="*/ 173978 w 972199"/>
                  <a:gd name="connsiteY1" fmla="*/ 59436 h 468896"/>
                  <a:gd name="connsiteX2" fmla="*/ 661077 w 972199"/>
                  <a:gd name="connsiteY2" fmla="*/ 0 h 468896"/>
                  <a:gd name="connsiteX3" fmla="*/ 972199 w 972199"/>
                  <a:gd name="connsiteY3" fmla="*/ 211588 h 468896"/>
                  <a:gd name="connsiteX4" fmla="*/ 825196 w 972199"/>
                  <a:gd name="connsiteY4" fmla="*/ 455180 h 468896"/>
                  <a:gd name="connsiteX5" fmla="*/ 306320 w 972199"/>
                  <a:gd name="connsiteY5" fmla="*/ 468896 h 468896"/>
                  <a:gd name="connsiteX6" fmla="*/ 0 w 972199"/>
                  <a:gd name="connsiteY6" fmla="*/ 243592 h 468896"/>
                  <a:gd name="connsiteX0" fmla="*/ 0 w 972199"/>
                  <a:gd name="connsiteY0" fmla="*/ 197872 h 423176"/>
                  <a:gd name="connsiteX1" fmla="*/ 173978 w 972199"/>
                  <a:gd name="connsiteY1" fmla="*/ 13716 h 423176"/>
                  <a:gd name="connsiteX2" fmla="*/ 656734 w 972199"/>
                  <a:gd name="connsiteY2" fmla="*/ 0 h 423176"/>
                  <a:gd name="connsiteX3" fmla="*/ 972199 w 972199"/>
                  <a:gd name="connsiteY3" fmla="*/ 165868 h 423176"/>
                  <a:gd name="connsiteX4" fmla="*/ 825196 w 972199"/>
                  <a:gd name="connsiteY4" fmla="*/ 409460 h 423176"/>
                  <a:gd name="connsiteX5" fmla="*/ 306320 w 972199"/>
                  <a:gd name="connsiteY5" fmla="*/ 423176 h 423176"/>
                  <a:gd name="connsiteX6" fmla="*/ 0 w 972199"/>
                  <a:gd name="connsiteY6" fmla="*/ 197872 h 423176"/>
                  <a:gd name="connsiteX0" fmla="*/ 0 w 946141"/>
                  <a:gd name="connsiteY0" fmla="*/ 197872 h 423176"/>
                  <a:gd name="connsiteX1" fmla="*/ 173978 w 946141"/>
                  <a:gd name="connsiteY1" fmla="*/ 13716 h 423176"/>
                  <a:gd name="connsiteX2" fmla="*/ 656734 w 946141"/>
                  <a:gd name="connsiteY2" fmla="*/ 0 h 423176"/>
                  <a:gd name="connsiteX3" fmla="*/ 946141 w 946141"/>
                  <a:gd name="connsiteY3" fmla="*/ 175012 h 423176"/>
                  <a:gd name="connsiteX4" fmla="*/ 825196 w 946141"/>
                  <a:gd name="connsiteY4" fmla="*/ 409460 h 423176"/>
                  <a:gd name="connsiteX5" fmla="*/ 306320 w 946141"/>
                  <a:gd name="connsiteY5" fmla="*/ 423176 h 423176"/>
                  <a:gd name="connsiteX6" fmla="*/ 0 w 946141"/>
                  <a:gd name="connsiteY6" fmla="*/ 197872 h 423176"/>
                  <a:gd name="connsiteX0" fmla="*/ 0 w 946141"/>
                  <a:gd name="connsiteY0" fmla="*/ 197872 h 409460"/>
                  <a:gd name="connsiteX1" fmla="*/ 173978 w 946141"/>
                  <a:gd name="connsiteY1" fmla="*/ 13716 h 409460"/>
                  <a:gd name="connsiteX2" fmla="*/ 656734 w 946141"/>
                  <a:gd name="connsiteY2" fmla="*/ 0 h 409460"/>
                  <a:gd name="connsiteX3" fmla="*/ 946141 w 946141"/>
                  <a:gd name="connsiteY3" fmla="*/ 175012 h 409460"/>
                  <a:gd name="connsiteX4" fmla="*/ 825196 w 946141"/>
                  <a:gd name="connsiteY4" fmla="*/ 409460 h 409460"/>
                  <a:gd name="connsiteX5" fmla="*/ 300681 w 946141"/>
                  <a:gd name="connsiteY5" fmla="*/ 405363 h 409460"/>
                  <a:gd name="connsiteX6" fmla="*/ 0 w 946141"/>
                  <a:gd name="connsiteY6" fmla="*/ 197872 h 409460"/>
                  <a:gd name="connsiteX0" fmla="*/ 0 w 946141"/>
                  <a:gd name="connsiteY0" fmla="*/ 197872 h 405363"/>
                  <a:gd name="connsiteX1" fmla="*/ 173978 w 946141"/>
                  <a:gd name="connsiteY1" fmla="*/ 13716 h 405363"/>
                  <a:gd name="connsiteX2" fmla="*/ 656734 w 946141"/>
                  <a:gd name="connsiteY2" fmla="*/ 0 h 405363"/>
                  <a:gd name="connsiteX3" fmla="*/ 946141 w 946141"/>
                  <a:gd name="connsiteY3" fmla="*/ 175012 h 405363"/>
                  <a:gd name="connsiteX4" fmla="*/ 825196 w 946141"/>
                  <a:gd name="connsiteY4" fmla="*/ 397585 h 405363"/>
                  <a:gd name="connsiteX5" fmla="*/ 300681 w 946141"/>
                  <a:gd name="connsiteY5" fmla="*/ 405363 h 405363"/>
                  <a:gd name="connsiteX6" fmla="*/ 0 w 946141"/>
                  <a:gd name="connsiteY6" fmla="*/ 197872 h 405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6141" h="405363">
                    <a:moveTo>
                      <a:pt x="0" y="197872"/>
                    </a:moveTo>
                    <a:lnTo>
                      <a:pt x="173978" y="13716"/>
                    </a:lnTo>
                    <a:lnTo>
                      <a:pt x="656734" y="0"/>
                    </a:lnTo>
                    <a:lnTo>
                      <a:pt x="946141" y="175012"/>
                    </a:lnTo>
                    <a:lnTo>
                      <a:pt x="825196" y="397585"/>
                    </a:lnTo>
                    <a:lnTo>
                      <a:pt x="300681" y="405363"/>
                    </a:lnTo>
                    <a:lnTo>
                      <a:pt x="0" y="1978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05" name="Freeform 204"/>
              <p:cNvSpPr/>
              <p:nvPr/>
            </p:nvSpPr>
            <p:spPr>
              <a:xfrm>
                <a:off x="967008" y="4573042"/>
                <a:ext cx="1343495" cy="564908"/>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85007"/>
                  <a:gd name="connsiteY0" fmla="*/ 234448 h 532904"/>
                  <a:gd name="connsiteX1" fmla="*/ 282553 w 1185007"/>
                  <a:gd name="connsiteY1" fmla="*/ 0 h 532904"/>
                  <a:gd name="connsiteX2" fmla="*/ 899943 w 1185007"/>
                  <a:gd name="connsiteY2" fmla="*/ 0 h 532904"/>
                  <a:gd name="connsiteX3" fmla="*/ 1185007 w 1185007"/>
                  <a:gd name="connsiteY3" fmla="*/ 248164 h 532904"/>
                  <a:gd name="connsiteX4" fmla="*/ 1007603 w 1185007"/>
                  <a:gd name="connsiteY4" fmla="*/ 523760 h 532904"/>
                  <a:gd name="connsiteX5" fmla="*/ 371466 w 1185007"/>
                  <a:gd name="connsiteY5" fmla="*/ 532904 h 532904"/>
                  <a:gd name="connsiteX6" fmla="*/ 0 w 1185007"/>
                  <a:gd name="connsiteY6" fmla="*/ 234448 h 532904"/>
                  <a:gd name="connsiteX0" fmla="*/ 0 w 1185007"/>
                  <a:gd name="connsiteY0" fmla="*/ 271024 h 569480"/>
                  <a:gd name="connsiteX1" fmla="*/ 360728 w 1185007"/>
                  <a:gd name="connsiteY1" fmla="*/ 0 h 569480"/>
                  <a:gd name="connsiteX2" fmla="*/ 899943 w 1185007"/>
                  <a:gd name="connsiteY2" fmla="*/ 36576 h 569480"/>
                  <a:gd name="connsiteX3" fmla="*/ 1185007 w 1185007"/>
                  <a:gd name="connsiteY3" fmla="*/ 284740 h 569480"/>
                  <a:gd name="connsiteX4" fmla="*/ 1007603 w 1185007"/>
                  <a:gd name="connsiteY4" fmla="*/ 560336 h 569480"/>
                  <a:gd name="connsiteX5" fmla="*/ 371466 w 1185007"/>
                  <a:gd name="connsiteY5" fmla="*/ 569480 h 569480"/>
                  <a:gd name="connsiteX6" fmla="*/ 0 w 1185007"/>
                  <a:gd name="connsiteY6" fmla="*/ 271024 h 569480"/>
                  <a:gd name="connsiteX0" fmla="*/ 0 w 1185007"/>
                  <a:gd name="connsiteY0" fmla="*/ 275596 h 574052"/>
                  <a:gd name="connsiteX1" fmla="*/ 360728 w 1185007"/>
                  <a:gd name="connsiteY1" fmla="*/ 4572 h 574052"/>
                  <a:gd name="connsiteX2" fmla="*/ 921658 w 1185007"/>
                  <a:gd name="connsiteY2" fmla="*/ 0 h 574052"/>
                  <a:gd name="connsiteX3" fmla="*/ 1185007 w 1185007"/>
                  <a:gd name="connsiteY3" fmla="*/ 289312 h 574052"/>
                  <a:gd name="connsiteX4" fmla="*/ 1007603 w 1185007"/>
                  <a:gd name="connsiteY4" fmla="*/ 564908 h 574052"/>
                  <a:gd name="connsiteX5" fmla="*/ 371466 w 1185007"/>
                  <a:gd name="connsiteY5" fmla="*/ 574052 h 574052"/>
                  <a:gd name="connsiteX6" fmla="*/ 0 w 1185007"/>
                  <a:gd name="connsiteY6" fmla="*/ 275596 h 574052"/>
                  <a:gd name="connsiteX0" fmla="*/ 0 w 1276211"/>
                  <a:gd name="connsiteY0" fmla="*/ 275596 h 574052"/>
                  <a:gd name="connsiteX1" fmla="*/ 360728 w 1276211"/>
                  <a:gd name="connsiteY1" fmla="*/ 4572 h 574052"/>
                  <a:gd name="connsiteX2" fmla="*/ 921658 w 1276211"/>
                  <a:gd name="connsiteY2" fmla="*/ 0 h 574052"/>
                  <a:gd name="connsiteX3" fmla="*/ 1276211 w 1276211"/>
                  <a:gd name="connsiteY3" fmla="*/ 280168 h 574052"/>
                  <a:gd name="connsiteX4" fmla="*/ 1007603 w 1276211"/>
                  <a:gd name="connsiteY4" fmla="*/ 564908 h 574052"/>
                  <a:gd name="connsiteX5" fmla="*/ 371466 w 1276211"/>
                  <a:gd name="connsiteY5" fmla="*/ 574052 h 574052"/>
                  <a:gd name="connsiteX6" fmla="*/ 0 w 1276211"/>
                  <a:gd name="connsiteY6" fmla="*/ 275596 h 574052"/>
                  <a:gd name="connsiteX0" fmla="*/ 0 w 1276211"/>
                  <a:gd name="connsiteY0" fmla="*/ 275596 h 564908"/>
                  <a:gd name="connsiteX1" fmla="*/ 360728 w 1276211"/>
                  <a:gd name="connsiteY1" fmla="*/ 4572 h 564908"/>
                  <a:gd name="connsiteX2" fmla="*/ 921658 w 1276211"/>
                  <a:gd name="connsiteY2" fmla="*/ 0 h 564908"/>
                  <a:gd name="connsiteX3" fmla="*/ 1276211 w 1276211"/>
                  <a:gd name="connsiteY3" fmla="*/ 280168 h 564908"/>
                  <a:gd name="connsiteX4" fmla="*/ 1007603 w 1276211"/>
                  <a:gd name="connsiteY4" fmla="*/ 564908 h 564908"/>
                  <a:gd name="connsiteX5" fmla="*/ 323693 w 1276211"/>
                  <a:gd name="connsiteY5" fmla="*/ 560336 h 564908"/>
                  <a:gd name="connsiteX6" fmla="*/ 0 w 1276211"/>
                  <a:gd name="connsiteY6" fmla="*/ 275596 h 564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6211" h="564908">
                    <a:moveTo>
                      <a:pt x="0" y="275596"/>
                    </a:moveTo>
                    <a:lnTo>
                      <a:pt x="360728" y="4572"/>
                    </a:lnTo>
                    <a:lnTo>
                      <a:pt x="921658" y="0"/>
                    </a:lnTo>
                    <a:lnTo>
                      <a:pt x="1276211" y="280168"/>
                    </a:lnTo>
                    <a:lnTo>
                      <a:pt x="1007603" y="564908"/>
                    </a:lnTo>
                    <a:lnTo>
                      <a:pt x="323693" y="560336"/>
                    </a:lnTo>
                    <a:lnTo>
                      <a:pt x="0" y="275596"/>
                    </a:lnTo>
                    <a:close/>
                  </a:path>
                </a:pathLst>
              </a:custGeom>
              <a:grp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06" name="Freeform 205"/>
              <p:cNvSpPr/>
              <p:nvPr/>
            </p:nvSpPr>
            <p:spPr>
              <a:xfrm>
                <a:off x="2996397" y="4555069"/>
                <a:ext cx="1141760" cy="540208"/>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160948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55180"/>
                  <a:gd name="connsiteX1" fmla="*/ 160948 w 1024315"/>
                  <a:gd name="connsiteY1" fmla="*/ 9144 h 455180"/>
                  <a:gd name="connsiteX2" fmla="*/ 713193 w 1024315"/>
                  <a:gd name="connsiteY2" fmla="*/ 0 h 455180"/>
                  <a:gd name="connsiteX3" fmla="*/ 1024315 w 1024315"/>
                  <a:gd name="connsiteY3" fmla="*/ 211588 h 455180"/>
                  <a:gd name="connsiteX4" fmla="*/ 877312 w 1024315"/>
                  <a:gd name="connsiteY4" fmla="*/ 455180 h 455180"/>
                  <a:gd name="connsiteX5" fmla="*/ 249861 w 1024315"/>
                  <a:gd name="connsiteY5" fmla="*/ 436892 h 455180"/>
                  <a:gd name="connsiteX6" fmla="*/ 0 w 1024315"/>
                  <a:gd name="connsiteY6" fmla="*/ 211588 h 455180"/>
                  <a:gd name="connsiteX0" fmla="*/ 0 w 1024315"/>
                  <a:gd name="connsiteY0" fmla="*/ 211588 h 459752"/>
                  <a:gd name="connsiteX1" fmla="*/ 160948 w 1024315"/>
                  <a:gd name="connsiteY1" fmla="*/ 9144 h 459752"/>
                  <a:gd name="connsiteX2" fmla="*/ 713193 w 1024315"/>
                  <a:gd name="connsiteY2" fmla="*/ 0 h 459752"/>
                  <a:gd name="connsiteX3" fmla="*/ 1024315 w 1024315"/>
                  <a:gd name="connsiteY3" fmla="*/ 211588 h 459752"/>
                  <a:gd name="connsiteX4" fmla="*/ 877312 w 1024315"/>
                  <a:gd name="connsiteY4" fmla="*/ 455180 h 459752"/>
                  <a:gd name="connsiteX5" fmla="*/ 271576 w 1024315"/>
                  <a:gd name="connsiteY5" fmla="*/ 459752 h 459752"/>
                  <a:gd name="connsiteX6" fmla="*/ 0 w 1024315"/>
                  <a:gd name="connsiteY6" fmla="*/ 211588 h 459752"/>
                  <a:gd name="connsiteX0" fmla="*/ 0 w 1024315"/>
                  <a:gd name="connsiteY0" fmla="*/ 280168 h 528332"/>
                  <a:gd name="connsiteX1" fmla="*/ 191350 w 1024315"/>
                  <a:gd name="connsiteY1" fmla="*/ 0 h 528332"/>
                  <a:gd name="connsiteX2" fmla="*/ 713193 w 1024315"/>
                  <a:gd name="connsiteY2" fmla="*/ 68580 h 528332"/>
                  <a:gd name="connsiteX3" fmla="*/ 1024315 w 1024315"/>
                  <a:gd name="connsiteY3" fmla="*/ 280168 h 528332"/>
                  <a:gd name="connsiteX4" fmla="*/ 877312 w 1024315"/>
                  <a:gd name="connsiteY4" fmla="*/ 523760 h 528332"/>
                  <a:gd name="connsiteX5" fmla="*/ 271576 w 1024315"/>
                  <a:gd name="connsiteY5" fmla="*/ 528332 h 528332"/>
                  <a:gd name="connsiteX6" fmla="*/ 0 w 1024315"/>
                  <a:gd name="connsiteY6" fmla="*/ 280168 h 528332"/>
                  <a:gd name="connsiteX0" fmla="*/ 0 w 1024315"/>
                  <a:gd name="connsiteY0" fmla="*/ 280168 h 528332"/>
                  <a:gd name="connsiteX1" fmla="*/ 191350 w 1024315"/>
                  <a:gd name="connsiteY1" fmla="*/ 0 h 528332"/>
                  <a:gd name="connsiteX2" fmla="*/ 773995 w 1024315"/>
                  <a:gd name="connsiteY2" fmla="*/ 0 h 528332"/>
                  <a:gd name="connsiteX3" fmla="*/ 1024315 w 1024315"/>
                  <a:gd name="connsiteY3" fmla="*/ 280168 h 528332"/>
                  <a:gd name="connsiteX4" fmla="*/ 877312 w 1024315"/>
                  <a:gd name="connsiteY4" fmla="*/ 523760 h 528332"/>
                  <a:gd name="connsiteX5" fmla="*/ 271576 w 1024315"/>
                  <a:gd name="connsiteY5" fmla="*/ 528332 h 528332"/>
                  <a:gd name="connsiteX6" fmla="*/ 0 w 1024315"/>
                  <a:gd name="connsiteY6" fmla="*/ 280168 h 528332"/>
                  <a:gd name="connsiteX0" fmla="*/ 0 w 1059059"/>
                  <a:gd name="connsiteY0" fmla="*/ 280168 h 528332"/>
                  <a:gd name="connsiteX1" fmla="*/ 191350 w 1059059"/>
                  <a:gd name="connsiteY1" fmla="*/ 0 h 528332"/>
                  <a:gd name="connsiteX2" fmla="*/ 773995 w 1059059"/>
                  <a:gd name="connsiteY2" fmla="*/ 0 h 528332"/>
                  <a:gd name="connsiteX3" fmla="*/ 1059059 w 1059059"/>
                  <a:gd name="connsiteY3" fmla="*/ 271024 h 528332"/>
                  <a:gd name="connsiteX4" fmla="*/ 877312 w 1059059"/>
                  <a:gd name="connsiteY4" fmla="*/ 523760 h 528332"/>
                  <a:gd name="connsiteX5" fmla="*/ 271576 w 1059059"/>
                  <a:gd name="connsiteY5" fmla="*/ 528332 h 528332"/>
                  <a:gd name="connsiteX6" fmla="*/ 0 w 1059059"/>
                  <a:gd name="connsiteY6" fmla="*/ 280168 h 528332"/>
                  <a:gd name="connsiteX0" fmla="*/ 0 w 1230636"/>
                  <a:gd name="connsiteY0" fmla="*/ 280168 h 528332"/>
                  <a:gd name="connsiteX1" fmla="*/ 191350 w 1230636"/>
                  <a:gd name="connsiteY1" fmla="*/ 0 h 528332"/>
                  <a:gd name="connsiteX2" fmla="*/ 773995 w 1230636"/>
                  <a:gd name="connsiteY2" fmla="*/ 0 h 528332"/>
                  <a:gd name="connsiteX3" fmla="*/ 1230636 w 1230636"/>
                  <a:gd name="connsiteY3" fmla="*/ 282313 h 528332"/>
                  <a:gd name="connsiteX4" fmla="*/ 877312 w 1230636"/>
                  <a:gd name="connsiteY4" fmla="*/ 523760 h 528332"/>
                  <a:gd name="connsiteX5" fmla="*/ 271576 w 1230636"/>
                  <a:gd name="connsiteY5" fmla="*/ 528332 h 528332"/>
                  <a:gd name="connsiteX6" fmla="*/ 0 w 1230636"/>
                  <a:gd name="connsiteY6" fmla="*/ 280168 h 528332"/>
                  <a:gd name="connsiteX0" fmla="*/ 0 w 1166294"/>
                  <a:gd name="connsiteY0" fmla="*/ 280168 h 528332"/>
                  <a:gd name="connsiteX1" fmla="*/ 191350 w 1166294"/>
                  <a:gd name="connsiteY1" fmla="*/ 0 h 528332"/>
                  <a:gd name="connsiteX2" fmla="*/ 773995 w 1166294"/>
                  <a:gd name="connsiteY2" fmla="*/ 0 h 528332"/>
                  <a:gd name="connsiteX3" fmla="*/ 1166294 w 1166294"/>
                  <a:gd name="connsiteY3" fmla="*/ 293602 h 528332"/>
                  <a:gd name="connsiteX4" fmla="*/ 877312 w 1166294"/>
                  <a:gd name="connsiteY4" fmla="*/ 523760 h 528332"/>
                  <a:gd name="connsiteX5" fmla="*/ 271576 w 1166294"/>
                  <a:gd name="connsiteY5" fmla="*/ 528332 h 528332"/>
                  <a:gd name="connsiteX6" fmla="*/ 0 w 1166294"/>
                  <a:gd name="connsiteY6" fmla="*/ 280168 h 528332"/>
                  <a:gd name="connsiteX0" fmla="*/ 0 w 1177018"/>
                  <a:gd name="connsiteY0" fmla="*/ 280168 h 528332"/>
                  <a:gd name="connsiteX1" fmla="*/ 191350 w 1177018"/>
                  <a:gd name="connsiteY1" fmla="*/ 0 h 528332"/>
                  <a:gd name="connsiteX2" fmla="*/ 773995 w 1177018"/>
                  <a:gd name="connsiteY2" fmla="*/ 0 h 528332"/>
                  <a:gd name="connsiteX3" fmla="*/ 1177018 w 1177018"/>
                  <a:gd name="connsiteY3" fmla="*/ 259735 h 528332"/>
                  <a:gd name="connsiteX4" fmla="*/ 877312 w 1177018"/>
                  <a:gd name="connsiteY4" fmla="*/ 523760 h 528332"/>
                  <a:gd name="connsiteX5" fmla="*/ 271576 w 1177018"/>
                  <a:gd name="connsiteY5" fmla="*/ 528332 h 528332"/>
                  <a:gd name="connsiteX6" fmla="*/ 0 w 1177018"/>
                  <a:gd name="connsiteY6" fmla="*/ 280168 h 528332"/>
                  <a:gd name="connsiteX0" fmla="*/ 0 w 1177018"/>
                  <a:gd name="connsiteY0" fmla="*/ 280168 h 528332"/>
                  <a:gd name="connsiteX1" fmla="*/ 191350 w 1177018"/>
                  <a:gd name="connsiteY1" fmla="*/ 0 h 528332"/>
                  <a:gd name="connsiteX2" fmla="*/ 773995 w 1177018"/>
                  <a:gd name="connsiteY2" fmla="*/ 0 h 528332"/>
                  <a:gd name="connsiteX3" fmla="*/ 1177018 w 1177018"/>
                  <a:gd name="connsiteY3" fmla="*/ 259735 h 528332"/>
                  <a:gd name="connsiteX4" fmla="*/ 984547 w 1177018"/>
                  <a:gd name="connsiteY4" fmla="*/ 501183 h 528332"/>
                  <a:gd name="connsiteX5" fmla="*/ 271576 w 1177018"/>
                  <a:gd name="connsiteY5" fmla="*/ 528332 h 528332"/>
                  <a:gd name="connsiteX6" fmla="*/ 0 w 1177018"/>
                  <a:gd name="connsiteY6" fmla="*/ 280168 h 528332"/>
                  <a:gd name="connsiteX0" fmla="*/ 0 w 1177018"/>
                  <a:gd name="connsiteY0" fmla="*/ 280168 h 568916"/>
                  <a:gd name="connsiteX1" fmla="*/ 191350 w 1177018"/>
                  <a:gd name="connsiteY1" fmla="*/ 0 h 568916"/>
                  <a:gd name="connsiteX2" fmla="*/ 773995 w 1177018"/>
                  <a:gd name="connsiteY2" fmla="*/ 0 h 568916"/>
                  <a:gd name="connsiteX3" fmla="*/ 1177018 w 1177018"/>
                  <a:gd name="connsiteY3" fmla="*/ 259735 h 568916"/>
                  <a:gd name="connsiteX4" fmla="*/ 941654 w 1177018"/>
                  <a:gd name="connsiteY4" fmla="*/ 568916 h 568916"/>
                  <a:gd name="connsiteX5" fmla="*/ 271576 w 1177018"/>
                  <a:gd name="connsiteY5" fmla="*/ 528332 h 568916"/>
                  <a:gd name="connsiteX6" fmla="*/ 0 w 1177018"/>
                  <a:gd name="connsiteY6" fmla="*/ 280168 h 568916"/>
                  <a:gd name="connsiteX0" fmla="*/ 0 w 1177018"/>
                  <a:gd name="connsiteY0" fmla="*/ 280168 h 528332"/>
                  <a:gd name="connsiteX1" fmla="*/ 191350 w 1177018"/>
                  <a:gd name="connsiteY1" fmla="*/ 0 h 528332"/>
                  <a:gd name="connsiteX2" fmla="*/ 773995 w 1177018"/>
                  <a:gd name="connsiteY2" fmla="*/ 0 h 528332"/>
                  <a:gd name="connsiteX3" fmla="*/ 1177018 w 1177018"/>
                  <a:gd name="connsiteY3" fmla="*/ 259735 h 528332"/>
                  <a:gd name="connsiteX4" fmla="*/ 963100 w 1177018"/>
                  <a:gd name="connsiteY4" fmla="*/ 523760 h 528332"/>
                  <a:gd name="connsiteX5" fmla="*/ 271576 w 1177018"/>
                  <a:gd name="connsiteY5" fmla="*/ 528332 h 528332"/>
                  <a:gd name="connsiteX6" fmla="*/ 0 w 1177018"/>
                  <a:gd name="connsiteY6" fmla="*/ 280168 h 528332"/>
                  <a:gd name="connsiteX0" fmla="*/ 0 w 1177018"/>
                  <a:gd name="connsiteY0" fmla="*/ 286105 h 534269"/>
                  <a:gd name="connsiteX1" fmla="*/ 174430 w 1177018"/>
                  <a:gd name="connsiteY1" fmla="*/ 0 h 534269"/>
                  <a:gd name="connsiteX2" fmla="*/ 773995 w 1177018"/>
                  <a:gd name="connsiteY2" fmla="*/ 5937 h 534269"/>
                  <a:gd name="connsiteX3" fmla="*/ 1177018 w 1177018"/>
                  <a:gd name="connsiteY3" fmla="*/ 265672 h 534269"/>
                  <a:gd name="connsiteX4" fmla="*/ 963100 w 1177018"/>
                  <a:gd name="connsiteY4" fmla="*/ 529697 h 534269"/>
                  <a:gd name="connsiteX5" fmla="*/ 271576 w 1177018"/>
                  <a:gd name="connsiteY5" fmla="*/ 534269 h 534269"/>
                  <a:gd name="connsiteX6" fmla="*/ 0 w 1177018"/>
                  <a:gd name="connsiteY6" fmla="*/ 286105 h 534269"/>
                  <a:gd name="connsiteX0" fmla="*/ 0 w 1177018"/>
                  <a:gd name="connsiteY0" fmla="*/ 292044 h 540208"/>
                  <a:gd name="connsiteX1" fmla="*/ 174430 w 1177018"/>
                  <a:gd name="connsiteY1" fmla="*/ 5939 h 540208"/>
                  <a:gd name="connsiteX2" fmla="*/ 773995 w 1177018"/>
                  <a:gd name="connsiteY2" fmla="*/ 0 h 540208"/>
                  <a:gd name="connsiteX3" fmla="*/ 1177018 w 1177018"/>
                  <a:gd name="connsiteY3" fmla="*/ 271611 h 540208"/>
                  <a:gd name="connsiteX4" fmla="*/ 963100 w 1177018"/>
                  <a:gd name="connsiteY4" fmla="*/ 535636 h 540208"/>
                  <a:gd name="connsiteX5" fmla="*/ 271576 w 1177018"/>
                  <a:gd name="connsiteY5" fmla="*/ 540208 h 540208"/>
                  <a:gd name="connsiteX6" fmla="*/ 0 w 1177018"/>
                  <a:gd name="connsiteY6" fmla="*/ 292044 h 540208"/>
                  <a:gd name="connsiteX0" fmla="*/ 0 w 1177018"/>
                  <a:gd name="connsiteY0" fmla="*/ 292044 h 540208"/>
                  <a:gd name="connsiteX1" fmla="*/ 174430 w 1177018"/>
                  <a:gd name="connsiteY1" fmla="*/ 5939 h 540208"/>
                  <a:gd name="connsiteX2" fmla="*/ 773995 w 1177018"/>
                  <a:gd name="connsiteY2" fmla="*/ 0 h 540208"/>
                  <a:gd name="connsiteX3" fmla="*/ 1177018 w 1177018"/>
                  <a:gd name="connsiteY3" fmla="*/ 271611 h 540208"/>
                  <a:gd name="connsiteX4" fmla="*/ 861575 w 1177018"/>
                  <a:gd name="connsiteY4" fmla="*/ 535636 h 540208"/>
                  <a:gd name="connsiteX5" fmla="*/ 271576 w 1177018"/>
                  <a:gd name="connsiteY5" fmla="*/ 540208 h 540208"/>
                  <a:gd name="connsiteX6" fmla="*/ 0 w 1177018"/>
                  <a:gd name="connsiteY6" fmla="*/ 292044 h 540208"/>
                  <a:gd name="connsiteX0" fmla="*/ 0 w 1081132"/>
                  <a:gd name="connsiteY0" fmla="*/ 292044 h 540208"/>
                  <a:gd name="connsiteX1" fmla="*/ 174430 w 1081132"/>
                  <a:gd name="connsiteY1" fmla="*/ 5939 h 540208"/>
                  <a:gd name="connsiteX2" fmla="*/ 773995 w 1081132"/>
                  <a:gd name="connsiteY2" fmla="*/ 0 h 540208"/>
                  <a:gd name="connsiteX3" fmla="*/ 1081132 w 1081132"/>
                  <a:gd name="connsiteY3" fmla="*/ 271611 h 540208"/>
                  <a:gd name="connsiteX4" fmla="*/ 861575 w 1081132"/>
                  <a:gd name="connsiteY4" fmla="*/ 535636 h 540208"/>
                  <a:gd name="connsiteX5" fmla="*/ 271576 w 1081132"/>
                  <a:gd name="connsiteY5" fmla="*/ 540208 h 540208"/>
                  <a:gd name="connsiteX6" fmla="*/ 0 w 1081132"/>
                  <a:gd name="connsiteY6" fmla="*/ 292044 h 540208"/>
                  <a:gd name="connsiteX0" fmla="*/ 0 w 1084578"/>
                  <a:gd name="connsiteY0" fmla="*/ 284786 h 540208"/>
                  <a:gd name="connsiteX1" fmla="*/ 177876 w 1084578"/>
                  <a:gd name="connsiteY1" fmla="*/ 5939 h 540208"/>
                  <a:gd name="connsiteX2" fmla="*/ 777441 w 1084578"/>
                  <a:gd name="connsiteY2" fmla="*/ 0 h 540208"/>
                  <a:gd name="connsiteX3" fmla="*/ 1084578 w 1084578"/>
                  <a:gd name="connsiteY3" fmla="*/ 271611 h 540208"/>
                  <a:gd name="connsiteX4" fmla="*/ 865021 w 1084578"/>
                  <a:gd name="connsiteY4" fmla="*/ 535636 h 540208"/>
                  <a:gd name="connsiteX5" fmla="*/ 275022 w 1084578"/>
                  <a:gd name="connsiteY5" fmla="*/ 540208 h 540208"/>
                  <a:gd name="connsiteX6" fmla="*/ 0 w 1084578"/>
                  <a:gd name="connsiteY6" fmla="*/ 284786 h 54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4578" h="540208">
                    <a:moveTo>
                      <a:pt x="0" y="284786"/>
                    </a:moveTo>
                    <a:lnTo>
                      <a:pt x="177876" y="5939"/>
                    </a:lnTo>
                    <a:lnTo>
                      <a:pt x="777441" y="0"/>
                    </a:lnTo>
                    <a:lnTo>
                      <a:pt x="1084578" y="271611"/>
                    </a:lnTo>
                    <a:lnTo>
                      <a:pt x="865021" y="535636"/>
                    </a:lnTo>
                    <a:lnTo>
                      <a:pt x="275022" y="540208"/>
                    </a:lnTo>
                    <a:lnTo>
                      <a:pt x="0" y="284786"/>
                    </a:lnTo>
                    <a:close/>
                  </a:path>
                </a:pathLst>
              </a:custGeom>
              <a:grp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sp>
            <p:nvSpPr>
              <p:cNvPr id="207" name="Freeform 206"/>
              <p:cNvSpPr/>
              <p:nvPr/>
            </p:nvSpPr>
            <p:spPr>
              <a:xfrm>
                <a:off x="2059716" y="4847830"/>
                <a:ext cx="1220051" cy="543988"/>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7102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71024 h 532904"/>
                  <a:gd name="connsiteX0" fmla="*/ 0 w 1158949"/>
                  <a:gd name="connsiteY0" fmla="*/ 282108 h 543988"/>
                  <a:gd name="connsiteX1" fmla="*/ 256495 w 1158949"/>
                  <a:gd name="connsiteY1" fmla="*/ 11084 h 543988"/>
                  <a:gd name="connsiteX2" fmla="*/ 873885 w 1158949"/>
                  <a:gd name="connsiteY2" fmla="*/ 0 h 543988"/>
                  <a:gd name="connsiteX3" fmla="*/ 1158949 w 1158949"/>
                  <a:gd name="connsiteY3" fmla="*/ 259248 h 543988"/>
                  <a:gd name="connsiteX4" fmla="*/ 981545 w 1158949"/>
                  <a:gd name="connsiteY4" fmla="*/ 534844 h 543988"/>
                  <a:gd name="connsiteX5" fmla="*/ 345408 w 1158949"/>
                  <a:gd name="connsiteY5" fmla="*/ 543988 h 543988"/>
                  <a:gd name="connsiteX6" fmla="*/ 0 w 1158949"/>
                  <a:gd name="connsiteY6" fmla="*/ 282108 h 54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543988">
                    <a:moveTo>
                      <a:pt x="0" y="282108"/>
                    </a:moveTo>
                    <a:lnTo>
                      <a:pt x="256495" y="11084"/>
                    </a:lnTo>
                    <a:lnTo>
                      <a:pt x="873885" y="0"/>
                    </a:lnTo>
                    <a:lnTo>
                      <a:pt x="1158949" y="259248"/>
                    </a:lnTo>
                    <a:lnTo>
                      <a:pt x="981545" y="534844"/>
                    </a:lnTo>
                    <a:lnTo>
                      <a:pt x="345408" y="543988"/>
                    </a:lnTo>
                    <a:lnTo>
                      <a:pt x="0" y="282108"/>
                    </a:lnTo>
                    <a:close/>
                  </a:path>
                </a:pathLst>
              </a:custGeom>
              <a:grp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grpSp>
        <p:sp>
          <p:nvSpPr>
            <p:cNvPr id="4" name="Rounded Rectangle 258"/>
            <p:cNvSpPr/>
            <p:nvPr/>
          </p:nvSpPr>
          <p:spPr>
            <a:xfrm>
              <a:off x="5867400" y="693738"/>
              <a:ext cx="2738438" cy="3240087"/>
            </a:xfrm>
            <a:prstGeom prst="roundRect">
              <a:avLst>
                <a:gd name="adj" fmla="val 3772"/>
              </a:avLst>
            </a:prstGeom>
            <a:solidFill>
              <a:schemeClr val="accent1">
                <a:lumMod val="20000"/>
                <a:lumOff val="80000"/>
              </a:schemeClr>
            </a:solidFill>
            <a:ln w="25400">
              <a:solidFill>
                <a:schemeClr val="accent1"/>
              </a:solidFill>
              <a:prstDash val="sysDash"/>
              <a:round/>
              <a:headEnd/>
              <a:tailEnd/>
            </a:ln>
          </p:spPr>
          <p:txBody>
            <a:bodyPr wrap="none"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endParaRPr lang="fr-FR" altLang="fr-FR" sz="1600">
                <a:effectLst>
                  <a:outerShdw blurRad="38100" dist="38100" dir="2700000" algn="tl">
                    <a:srgbClr val="FFFFFF"/>
                  </a:outerShdw>
                </a:effectLst>
                <a:ea typeface="MS PGothic" pitchFamily="34" charset="-128"/>
              </a:endParaRPr>
            </a:p>
          </p:txBody>
        </p:sp>
        <p:sp>
          <p:nvSpPr>
            <p:cNvPr id="172" name="Freeform 171"/>
            <p:cNvSpPr/>
            <p:nvPr/>
          </p:nvSpPr>
          <p:spPr>
            <a:xfrm>
              <a:off x="4233928" y="4366244"/>
              <a:ext cx="1020342" cy="498288"/>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23751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24414 h 509154"/>
                <a:gd name="connsiteX1" fmla="*/ 256495 w 1158949"/>
                <a:gd name="connsiteY1" fmla="*/ 1 h 509154"/>
                <a:gd name="connsiteX2" fmla="*/ 879526 w 1158949"/>
                <a:gd name="connsiteY2" fmla="*/ 0 h 509154"/>
                <a:gd name="connsiteX3" fmla="*/ 1158949 w 1158949"/>
                <a:gd name="connsiteY3" fmla="*/ 224414 h 509154"/>
                <a:gd name="connsiteX4" fmla="*/ 981545 w 1158949"/>
                <a:gd name="connsiteY4" fmla="*/ 500010 h 509154"/>
                <a:gd name="connsiteX5" fmla="*/ 345408 w 1158949"/>
                <a:gd name="connsiteY5" fmla="*/ 509154 h 509154"/>
                <a:gd name="connsiteX6" fmla="*/ 0 w 1158949"/>
                <a:gd name="connsiteY6" fmla="*/ 224414 h 509154"/>
                <a:gd name="connsiteX0" fmla="*/ 0 w 1158949"/>
                <a:gd name="connsiteY0" fmla="*/ 236290 h 521030"/>
                <a:gd name="connsiteX1" fmla="*/ 256495 w 1158949"/>
                <a:gd name="connsiteY1" fmla="*/ 11877 h 521030"/>
                <a:gd name="connsiteX2" fmla="*/ 879526 w 1158949"/>
                <a:gd name="connsiteY2" fmla="*/ 0 h 521030"/>
                <a:gd name="connsiteX3" fmla="*/ 1158949 w 1158949"/>
                <a:gd name="connsiteY3" fmla="*/ 236290 h 521030"/>
                <a:gd name="connsiteX4" fmla="*/ 981545 w 1158949"/>
                <a:gd name="connsiteY4" fmla="*/ 511886 h 521030"/>
                <a:gd name="connsiteX5" fmla="*/ 345408 w 1158949"/>
                <a:gd name="connsiteY5" fmla="*/ 521030 h 521030"/>
                <a:gd name="connsiteX6" fmla="*/ 0 w 1158949"/>
                <a:gd name="connsiteY6" fmla="*/ 236290 h 521030"/>
                <a:gd name="connsiteX0" fmla="*/ 0 w 1158949"/>
                <a:gd name="connsiteY0" fmla="*/ 236290 h 521030"/>
                <a:gd name="connsiteX1" fmla="*/ 272288 w 1158949"/>
                <a:gd name="connsiteY1" fmla="*/ 6335 h 521030"/>
                <a:gd name="connsiteX2" fmla="*/ 879526 w 1158949"/>
                <a:gd name="connsiteY2" fmla="*/ 0 h 521030"/>
                <a:gd name="connsiteX3" fmla="*/ 1158949 w 1158949"/>
                <a:gd name="connsiteY3" fmla="*/ 236290 h 521030"/>
                <a:gd name="connsiteX4" fmla="*/ 981545 w 1158949"/>
                <a:gd name="connsiteY4" fmla="*/ 511886 h 521030"/>
                <a:gd name="connsiteX5" fmla="*/ 345408 w 1158949"/>
                <a:gd name="connsiteY5" fmla="*/ 521030 h 521030"/>
                <a:gd name="connsiteX6" fmla="*/ 0 w 1158949"/>
                <a:gd name="connsiteY6" fmla="*/ 236290 h 521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521030">
                  <a:moveTo>
                    <a:pt x="0" y="236290"/>
                  </a:moveTo>
                  <a:lnTo>
                    <a:pt x="272288" y="6335"/>
                  </a:lnTo>
                  <a:lnTo>
                    <a:pt x="879526" y="0"/>
                  </a:lnTo>
                  <a:lnTo>
                    <a:pt x="1158949" y="236290"/>
                  </a:lnTo>
                  <a:lnTo>
                    <a:pt x="981545" y="511886"/>
                  </a:lnTo>
                  <a:lnTo>
                    <a:pt x="345408" y="521030"/>
                  </a:lnTo>
                  <a:lnTo>
                    <a:pt x="0" y="236290"/>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sp>
          <p:nvSpPr>
            <p:cNvPr id="174" name="Freeform 173"/>
            <p:cNvSpPr/>
            <p:nvPr/>
          </p:nvSpPr>
          <p:spPr>
            <a:xfrm>
              <a:off x="5013918" y="4147547"/>
              <a:ext cx="907878" cy="439685"/>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160948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55180"/>
                <a:gd name="connsiteX1" fmla="*/ 160948 w 1024315"/>
                <a:gd name="connsiteY1" fmla="*/ 9144 h 455180"/>
                <a:gd name="connsiteX2" fmla="*/ 713193 w 1024315"/>
                <a:gd name="connsiteY2" fmla="*/ 0 h 455180"/>
                <a:gd name="connsiteX3" fmla="*/ 1024315 w 1024315"/>
                <a:gd name="connsiteY3" fmla="*/ 211588 h 455180"/>
                <a:gd name="connsiteX4" fmla="*/ 877312 w 1024315"/>
                <a:gd name="connsiteY4" fmla="*/ 455180 h 455180"/>
                <a:gd name="connsiteX5" fmla="*/ 249861 w 1024315"/>
                <a:gd name="connsiteY5" fmla="*/ 436892 h 455180"/>
                <a:gd name="connsiteX6" fmla="*/ 0 w 1024315"/>
                <a:gd name="connsiteY6" fmla="*/ 211588 h 455180"/>
                <a:gd name="connsiteX0" fmla="*/ 0 w 1024315"/>
                <a:gd name="connsiteY0" fmla="*/ 211588 h 459752"/>
                <a:gd name="connsiteX1" fmla="*/ 160948 w 1024315"/>
                <a:gd name="connsiteY1" fmla="*/ 9144 h 459752"/>
                <a:gd name="connsiteX2" fmla="*/ 713193 w 1024315"/>
                <a:gd name="connsiteY2" fmla="*/ 0 h 459752"/>
                <a:gd name="connsiteX3" fmla="*/ 1024315 w 1024315"/>
                <a:gd name="connsiteY3" fmla="*/ 211588 h 459752"/>
                <a:gd name="connsiteX4" fmla="*/ 877312 w 1024315"/>
                <a:gd name="connsiteY4" fmla="*/ 455180 h 459752"/>
                <a:gd name="connsiteX5" fmla="*/ 271576 w 1024315"/>
                <a:gd name="connsiteY5" fmla="*/ 459752 h 459752"/>
                <a:gd name="connsiteX6" fmla="*/ 0 w 1024315"/>
                <a:gd name="connsiteY6" fmla="*/ 211588 h 459752"/>
                <a:gd name="connsiteX0" fmla="*/ 0 w 1031209"/>
                <a:gd name="connsiteY0" fmla="*/ 222474 h 459752"/>
                <a:gd name="connsiteX1" fmla="*/ 167842 w 1031209"/>
                <a:gd name="connsiteY1" fmla="*/ 9144 h 459752"/>
                <a:gd name="connsiteX2" fmla="*/ 720087 w 1031209"/>
                <a:gd name="connsiteY2" fmla="*/ 0 h 459752"/>
                <a:gd name="connsiteX3" fmla="*/ 1031209 w 1031209"/>
                <a:gd name="connsiteY3" fmla="*/ 211588 h 459752"/>
                <a:gd name="connsiteX4" fmla="*/ 884206 w 1031209"/>
                <a:gd name="connsiteY4" fmla="*/ 455180 h 459752"/>
                <a:gd name="connsiteX5" fmla="*/ 278470 w 1031209"/>
                <a:gd name="connsiteY5" fmla="*/ 459752 h 459752"/>
                <a:gd name="connsiteX6" fmla="*/ 0 w 1031209"/>
                <a:gd name="connsiteY6" fmla="*/ 222474 h 459752"/>
                <a:gd name="connsiteX0" fmla="*/ 0 w 1031209"/>
                <a:gd name="connsiteY0" fmla="*/ 222474 h 459752"/>
                <a:gd name="connsiteX1" fmla="*/ 157501 w 1031209"/>
                <a:gd name="connsiteY1" fmla="*/ 9144 h 459752"/>
                <a:gd name="connsiteX2" fmla="*/ 720087 w 1031209"/>
                <a:gd name="connsiteY2" fmla="*/ 0 h 459752"/>
                <a:gd name="connsiteX3" fmla="*/ 1031209 w 1031209"/>
                <a:gd name="connsiteY3" fmla="*/ 211588 h 459752"/>
                <a:gd name="connsiteX4" fmla="*/ 884206 w 1031209"/>
                <a:gd name="connsiteY4" fmla="*/ 455180 h 459752"/>
                <a:gd name="connsiteX5" fmla="*/ 278470 w 1031209"/>
                <a:gd name="connsiteY5" fmla="*/ 459752 h 459752"/>
                <a:gd name="connsiteX6" fmla="*/ 0 w 1031209"/>
                <a:gd name="connsiteY6" fmla="*/ 222474 h 459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1209" h="459752">
                  <a:moveTo>
                    <a:pt x="0" y="222474"/>
                  </a:moveTo>
                  <a:lnTo>
                    <a:pt x="157501" y="9144"/>
                  </a:lnTo>
                  <a:lnTo>
                    <a:pt x="720087" y="0"/>
                  </a:lnTo>
                  <a:lnTo>
                    <a:pt x="1031209" y="211588"/>
                  </a:lnTo>
                  <a:lnTo>
                    <a:pt x="884206" y="455180"/>
                  </a:lnTo>
                  <a:lnTo>
                    <a:pt x="278470" y="459752"/>
                  </a:lnTo>
                  <a:lnTo>
                    <a:pt x="0" y="222474"/>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sp>
          <p:nvSpPr>
            <p:cNvPr id="175" name="Freeform 174"/>
            <p:cNvSpPr/>
            <p:nvPr/>
          </p:nvSpPr>
          <p:spPr>
            <a:xfrm>
              <a:off x="4891656" y="3756790"/>
              <a:ext cx="832983" cy="387670"/>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160948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55180"/>
                <a:gd name="connsiteX1" fmla="*/ 160948 w 1024315"/>
                <a:gd name="connsiteY1" fmla="*/ 9144 h 455180"/>
                <a:gd name="connsiteX2" fmla="*/ 713193 w 1024315"/>
                <a:gd name="connsiteY2" fmla="*/ 0 h 455180"/>
                <a:gd name="connsiteX3" fmla="*/ 1024315 w 1024315"/>
                <a:gd name="connsiteY3" fmla="*/ 211588 h 455180"/>
                <a:gd name="connsiteX4" fmla="*/ 877312 w 1024315"/>
                <a:gd name="connsiteY4" fmla="*/ 455180 h 455180"/>
                <a:gd name="connsiteX5" fmla="*/ 249861 w 1024315"/>
                <a:gd name="connsiteY5" fmla="*/ 436892 h 455180"/>
                <a:gd name="connsiteX6" fmla="*/ 0 w 1024315"/>
                <a:gd name="connsiteY6" fmla="*/ 211588 h 455180"/>
                <a:gd name="connsiteX0" fmla="*/ 0 w 1024315"/>
                <a:gd name="connsiteY0" fmla="*/ 211588 h 459752"/>
                <a:gd name="connsiteX1" fmla="*/ 160948 w 1024315"/>
                <a:gd name="connsiteY1" fmla="*/ 9144 h 459752"/>
                <a:gd name="connsiteX2" fmla="*/ 713193 w 1024315"/>
                <a:gd name="connsiteY2" fmla="*/ 0 h 459752"/>
                <a:gd name="connsiteX3" fmla="*/ 1024315 w 1024315"/>
                <a:gd name="connsiteY3" fmla="*/ 211588 h 459752"/>
                <a:gd name="connsiteX4" fmla="*/ 877312 w 1024315"/>
                <a:gd name="connsiteY4" fmla="*/ 455180 h 459752"/>
                <a:gd name="connsiteX5" fmla="*/ 271576 w 1024315"/>
                <a:gd name="connsiteY5" fmla="*/ 459752 h 459752"/>
                <a:gd name="connsiteX6" fmla="*/ 0 w 1024315"/>
                <a:gd name="connsiteY6" fmla="*/ 211588 h 459752"/>
                <a:gd name="connsiteX0" fmla="*/ 0 w 1024315"/>
                <a:gd name="connsiteY0" fmla="*/ 211588 h 468896"/>
                <a:gd name="connsiteX1" fmla="*/ 160948 w 1024315"/>
                <a:gd name="connsiteY1" fmla="*/ 9144 h 468896"/>
                <a:gd name="connsiteX2" fmla="*/ 713193 w 1024315"/>
                <a:gd name="connsiteY2" fmla="*/ 0 h 468896"/>
                <a:gd name="connsiteX3" fmla="*/ 1024315 w 1024315"/>
                <a:gd name="connsiteY3" fmla="*/ 211588 h 468896"/>
                <a:gd name="connsiteX4" fmla="*/ 877312 w 1024315"/>
                <a:gd name="connsiteY4" fmla="*/ 455180 h 468896"/>
                <a:gd name="connsiteX5" fmla="*/ 358436 w 1024315"/>
                <a:gd name="connsiteY5" fmla="*/ 468896 h 468896"/>
                <a:gd name="connsiteX6" fmla="*/ 0 w 1024315"/>
                <a:gd name="connsiteY6" fmla="*/ 211588 h 468896"/>
                <a:gd name="connsiteX0" fmla="*/ 0 w 972199"/>
                <a:gd name="connsiteY0" fmla="*/ 243592 h 468896"/>
                <a:gd name="connsiteX1" fmla="*/ 108832 w 972199"/>
                <a:gd name="connsiteY1" fmla="*/ 9144 h 468896"/>
                <a:gd name="connsiteX2" fmla="*/ 661077 w 972199"/>
                <a:gd name="connsiteY2" fmla="*/ 0 h 468896"/>
                <a:gd name="connsiteX3" fmla="*/ 972199 w 972199"/>
                <a:gd name="connsiteY3" fmla="*/ 211588 h 468896"/>
                <a:gd name="connsiteX4" fmla="*/ 825196 w 972199"/>
                <a:gd name="connsiteY4" fmla="*/ 455180 h 468896"/>
                <a:gd name="connsiteX5" fmla="*/ 306320 w 972199"/>
                <a:gd name="connsiteY5" fmla="*/ 468896 h 468896"/>
                <a:gd name="connsiteX6" fmla="*/ 0 w 972199"/>
                <a:gd name="connsiteY6" fmla="*/ 243592 h 468896"/>
                <a:gd name="connsiteX0" fmla="*/ 0 w 972199"/>
                <a:gd name="connsiteY0" fmla="*/ 243592 h 468896"/>
                <a:gd name="connsiteX1" fmla="*/ 173978 w 972199"/>
                <a:gd name="connsiteY1" fmla="*/ 59436 h 468896"/>
                <a:gd name="connsiteX2" fmla="*/ 661077 w 972199"/>
                <a:gd name="connsiteY2" fmla="*/ 0 h 468896"/>
                <a:gd name="connsiteX3" fmla="*/ 972199 w 972199"/>
                <a:gd name="connsiteY3" fmla="*/ 211588 h 468896"/>
                <a:gd name="connsiteX4" fmla="*/ 825196 w 972199"/>
                <a:gd name="connsiteY4" fmla="*/ 455180 h 468896"/>
                <a:gd name="connsiteX5" fmla="*/ 306320 w 972199"/>
                <a:gd name="connsiteY5" fmla="*/ 468896 h 468896"/>
                <a:gd name="connsiteX6" fmla="*/ 0 w 972199"/>
                <a:gd name="connsiteY6" fmla="*/ 243592 h 468896"/>
                <a:gd name="connsiteX0" fmla="*/ 0 w 972199"/>
                <a:gd name="connsiteY0" fmla="*/ 197872 h 423176"/>
                <a:gd name="connsiteX1" fmla="*/ 173978 w 972199"/>
                <a:gd name="connsiteY1" fmla="*/ 13716 h 423176"/>
                <a:gd name="connsiteX2" fmla="*/ 656734 w 972199"/>
                <a:gd name="connsiteY2" fmla="*/ 0 h 423176"/>
                <a:gd name="connsiteX3" fmla="*/ 972199 w 972199"/>
                <a:gd name="connsiteY3" fmla="*/ 165868 h 423176"/>
                <a:gd name="connsiteX4" fmla="*/ 825196 w 972199"/>
                <a:gd name="connsiteY4" fmla="*/ 409460 h 423176"/>
                <a:gd name="connsiteX5" fmla="*/ 306320 w 972199"/>
                <a:gd name="connsiteY5" fmla="*/ 423176 h 423176"/>
                <a:gd name="connsiteX6" fmla="*/ 0 w 972199"/>
                <a:gd name="connsiteY6" fmla="*/ 197872 h 423176"/>
                <a:gd name="connsiteX0" fmla="*/ 0 w 946141"/>
                <a:gd name="connsiteY0" fmla="*/ 197872 h 423176"/>
                <a:gd name="connsiteX1" fmla="*/ 173978 w 946141"/>
                <a:gd name="connsiteY1" fmla="*/ 13716 h 423176"/>
                <a:gd name="connsiteX2" fmla="*/ 656734 w 946141"/>
                <a:gd name="connsiteY2" fmla="*/ 0 h 423176"/>
                <a:gd name="connsiteX3" fmla="*/ 946141 w 946141"/>
                <a:gd name="connsiteY3" fmla="*/ 175012 h 423176"/>
                <a:gd name="connsiteX4" fmla="*/ 825196 w 946141"/>
                <a:gd name="connsiteY4" fmla="*/ 409460 h 423176"/>
                <a:gd name="connsiteX5" fmla="*/ 306320 w 946141"/>
                <a:gd name="connsiteY5" fmla="*/ 423176 h 423176"/>
                <a:gd name="connsiteX6" fmla="*/ 0 w 946141"/>
                <a:gd name="connsiteY6" fmla="*/ 197872 h 423176"/>
                <a:gd name="connsiteX0" fmla="*/ 0 w 946141"/>
                <a:gd name="connsiteY0" fmla="*/ 197872 h 409460"/>
                <a:gd name="connsiteX1" fmla="*/ 173978 w 946141"/>
                <a:gd name="connsiteY1" fmla="*/ 13716 h 409460"/>
                <a:gd name="connsiteX2" fmla="*/ 656734 w 946141"/>
                <a:gd name="connsiteY2" fmla="*/ 0 h 409460"/>
                <a:gd name="connsiteX3" fmla="*/ 946141 w 946141"/>
                <a:gd name="connsiteY3" fmla="*/ 175012 h 409460"/>
                <a:gd name="connsiteX4" fmla="*/ 825196 w 946141"/>
                <a:gd name="connsiteY4" fmla="*/ 409460 h 409460"/>
                <a:gd name="connsiteX5" fmla="*/ 300681 w 946141"/>
                <a:gd name="connsiteY5" fmla="*/ 405363 h 409460"/>
                <a:gd name="connsiteX6" fmla="*/ 0 w 946141"/>
                <a:gd name="connsiteY6" fmla="*/ 197872 h 409460"/>
                <a:gd name="connsiteX0" fmla="*/ 0 w 946141"/>
                <a:gd name="connsiteY0" fmla="*/ 197872 h 405363"/>
                <a:gd name="connsiteX1" fmla="*/ 173978 w 946141"/>
                <a:gd name="connsiteY1" fmla="*/ 13716 h 405363"/>
                <a:gd name="connsiteX2" fmla="*/ 656734 w 946141"/>
                <a:gd name="connsiteY2" fmla="*/ 0 h 405363"/>
                <a:gd name="connsiteX3" fmla="*/ 946141 w 946141"/>
                <a:gd name="connsiteY3" fmla="*/ 175012 h 405363"/>
                <a:gd name="connsiteX4" fmla="*/ 825196 w 946141"/>
                <a:gd name="connsiteY4" fmla="*/ 397585 h 405363"/>
                <a:gd name="connsiteX5" fmla="*/ 300681 w 946141"/>
                <a:gd name="connsiteY5" fmla="*/ 405363 h 405363"/>
                <a:gd name="connsiteX6" fmla="*/ 0 w 946141"/>
                <a:gd name="connsiteY6" fmla="*/ 197872 h 405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6141" h="405363">
                  <a:moveTo>
                    <a:pt x="0" y="197872"/>
                  </a:moveTo>
                  <a:lnTo>
                    <a:pt x="173978" y="13716"/>
                  </a:lnTo>
                  <a:lnTo>
                    <a:pt x="656734" y="0"/>
                  </a:lnTo>
                  <a:lnTo>
                    <a:pt x="946141" y="175012"/>
                  </a:lnTo>
                  <a:lnTo>
                    <a:pt x="825196" y="397585"/>
                  </a:lnTo>
                  <a:lnTo>
                    <a:pt x="300681" y="405363"/>
                  </a:lnTo>
                  <a:lnTo>
                    <a:pt x="0" y="197872"/>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sp>
          <p:nvSpPr>
            <p:cNvPr id="177" name="Freeform 176"/>
            <p:cNvSpPr/>
            <p:nvPr/>
          </p:nvSpPr>
          <p:spPr>
            <a:xfrm>
              <a:off x="5107314" y="4589314"/>
              <a:ext cx="954865" cy="516629"/>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312954 w 1158949"/>
                <a:gd name="connsiteY1" fmla="*/ 109728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152152 h 436892"/>
                <a:gd name="connsiteX1" fmla="*/ 312954 w 1158949"/>
                <a:gd name="connsiteY1" fmla="*/ 13716 h 436892"/>
                <a:gd name="connsiteX2" fmla="*/ 808740 w 1158949"/>
                <a:gd name="connsiteY2" fmla="*/ 0 h 436892"/>
                <a:gd name="connsiteX3" fmla="*/ 1158949 w 1158949"/>
                <a:gd name="connsiteY3" fmla="*/ 152152 h 436892"/>
                <a:gd name="connsiteX4" fmla="*/ 981545 w 1158949"/>
                <a:gd name="connsiteY4" fmla="*/ 427748 h 436892"/>
                <a:gd name="connsiteX5" fmla="*/ 345408 w 1158949"/>
                <a:gd name="connsiteY5" fmla="*/ 436892 h 436892"/>
                <a:gd name="connsiteX6" fmla="*/ 0 w 1158949"/>
                <a:gd name="connsiteY6" fmla="*/ 152152 h 436892"/>
                <a:gd name="connsiteX0" fmla="*/ 0 w 1119862"/>
                <a:gd name="connsiteY0" fmla="*/ 152152 h 436892"/>
                <a:gd name="connsiteX1" fmla="*/ 312954 w 1119862"/>
                <a:gd name="connsiteY1" fmla="*/ 13716 h 436892"/>
                <a:gd name="connsiteX2" fmla="*/ 808740 w 1119862"/>
                <a:gd name="connsiteY2" fmla="*/ 0 h 436892"/>
                <a:gd name="connsiteX3" fmla="*/ 1119862 w 1119862"/>
                <a:gd name="connsiteY3" fmla="*/ 211588 h 436892"/>
                <a:gd name="connsiteX4" fmla="*/ 981545 w 1119862"/>
                <a:gd name="connsiteY4" fmla="*/ 427748 h 436892"/>
                <a:gd name="connsiteX5" fmla="*/ 345408 w 1119862"/>
                <a:gd name="connsiteY5" fmla="*/ 436892 h 436892"/>
                <a:gd name="connsiteX6" fmla="*/ 0 w 1119862"/>
                <a:gd name="connsiteY6" fmla="*/ 152152 h 436892"/>
                <a:gd name="connsiteX0" fmla="*/ 0 w 1006943"/>
                <a:gd name="connsiteY0" fmla="*/ 207016 h 436892"/>
                <a:gd name="connsiteX1" fmla="*/ 200035 w 1006943"/>
                <a:gd name="connsiteY1" fmla="*/ 13716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06943"/>
                <a:gd name="connsiteY0" fmla="*/ 207016 h 436892"/>
                <a:gd name="connsiteX1" fmla="*/ 182663 w 1006943"/>
                <a:gd name="connsiteY1" fmla="*/ 9144 h 436892"/>
                <a:gd name="connsiteX2" fmla="*/ 695821 w 1006943"/>
                <a:gd name="connsiteY2" fmla="*/ 0 h 436892"/>
                <a:gd name="connsiteX3" fmla="*/ 1006943 w 1006943"/>
                <a:gd name="connsiteY3" fmla="*/ 211588 h 436892"/>
                <a:gd name="connsiteX4" fmla="*/ 868626 w 1006943"/>
                <a:gd name="connsiteY4" fmla="*/ 427748 h 436892"/>
                <a:gd name="connsiteX5" fmla="*/ 232489 w 1006943"/>
                <a:gd name="connsiteY5" fmla="*/ 436892 h 436892"/>
                <a:gd name="connsiteX6" fmla="*/ 0 w 1006943"/>
                <a:gd name="connsiteY6" fmla="*/ 207016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85998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200035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36892"/>
                <a:gd name="connsiteX1" fmla="*/ 160948 w 1024315"/>
                <a:gd name="connsiteY1" fmla="*/ 9144 h 436892"/>
                <a:gd name="connsiteX2" fmla="*/ 713193 w 1024315"/>
                <a:gd name="connsiteY2" fmla="*/ 0 h 436892"/>
                <a:gd name="connsiteX3" fmla="*/ 1024315 w 1024315"/>
                <a:gd name="connsiteY3" fmla="*/ 211588 h 436892"/>
                <a:gd name="connsiteX4" fmla="*/ 855597 w 1024315"/>
                <a:gd name="connsiteY4" fmla="*/ 427748 h 436892"/>
                <a:gd name="connsiteX5" fmla="*/ 249861 w 1024315"/>
                <a:gd name="connsiteY5" fmla="*/ 436892 h 436892"/>
                <a:gd name="connsiteX6" fmla="*/ 0 w 1024315"/>
                <a:gd name="connsiteY6" fmla="*/ 211588 h 436892"/>
                <a:gd name="connsiteX0" fmla="*/ 0 w 1024315"/>
                <a:gd name="connsiteY0" fmla="*/ 211588 h 455180"/>
                <a:gd name="connsiteX1" fmla="*/ 160948 w 1024315"/>
                <a:gd name="connsiteY1" fmla="*/ 9144 h 455180"/>
                <a:gd name="connsiteX2" fmla="*/ 713193 w 1024315"/>
                <a:gd name="connsiteY2" fmla="*/ 0 h 455180"/>
                <a:gd name="connsiteX3" fmla="*/ 1024315 w 1024315"/>
                <a:gd name="connsiteY3" fmla="*/ 211588 h 455180"/>
                <a:gd name="connsiteX4" fmla="*/ 877312 w 1024315"/>
                <a:gd name="connsiteY4" fmla="*/ 455180 h 455180"/>
                <a:gd name="connsiteX5" fmla="*/ 249861 w 1024315"/>
                <a:gd name="connsiteY5" fmla="*/ 436892 h 455180"/>
                <a:gd name="connsiteX6" fmla="*/ 0 w 1024315"/>
                <a:gd name="connsiteY6" fmla="*/ 211588 h 455180"/>
                <a:gd name="connsiteX0" fmla="*/ 0 w 1024315"/>
                <a:gd name="connsiteY0" fmla="*/ 211588 h 459752"/>
                <a:gd name="connsiteX1" fmla="*/ 160948 w 1024315"/>
                <a:gd name="connsiteY1" fmla="*/ 9144 h 459752"/>
                <a:gd name="connsiteX2" fmla="*/ 713193 w 1024315"/>
                <a:gd name="connsiteY2" fmla="*/ 0 h 459752"/>
                <a:gd name="connsiteX3" fmla="*/ 1024315 w 1024315"/>
                <a:gd name="connsiteY3" fmla="*/ 211588 h 459752"/>
                <a:gd name="connsiteX4" fmla="*/ 877312 w 1024315"/>
                <a:gd name="connsiteY4" fmla="*/ 455180 h 459752"/>
                <a:gd name="connsiteX5" fmla="*/ 271576 w 1024315"/>
                <a:gd name="connsiteY5" fmla="*/ 459752 h 459752"/>
                <a:gd name="connsiteX6" fmla="*/ 0 w 1024315"/>
                <a:gd name="connsiteY6" fmla="*/ 211588 h 459752"/>
                <a:gd name="connsiteX0" fmla="*/ 0 w 1024315"/>
                <a:gd name="connsiteY0" fmla="*/ 280168 h 528332"/>
                <a:gd name="connsiteX1" fmla="*/ 191350 w 1024315"/>
                <a:gd name="connsiteY1" fmla="*/ 0 h 528332"/>
                <a:gd name="connsiteX2" fmla="*/ 713193 w 1024315"/>
                <a:gd name="connsiteY2" fmla="*/ 68580 h 528332"/>
                <a:gd name="connsiteX3" fmla="*/ 1024315 w 1024315"/>
                <a:gd name="connsiteY3" fmla="*/ 280168 h 528332"/>
                <a:gd name="connsiteX4" fmla="*/ 877312 w 1024315"/>
                <a:gd name="connsiteY4" fmla="*/ 523760 h 528332"/>
                <a:gd name="connsiteX5" fmla="*/ 271576 w 1024315"/>
                <a:gd name="connsiteY5" fmla="*/ 528332 h 528332"/>
                <a:gd name="connsiteX6" fmla="*/ 0 w 1024315"/>
                <a:gd name="connsiteY6" fmla="*/ 280168 h 528332"/>
                <a:gd name="connsiteX0" fmla="*/ 0 w 1024315"/>
                <a:gd name="connsiteY0" fmla="*/ 280168 h 528332"/>
                <a:gd name="connsiteX1" fmla="*/ 191350 w 1024315"/>
                <a:gd name="connsiteY1" fmla="*/ 0 h 528332"/>
                <a:gd name="connsiteX2" fmla="*/ 773995 w 1024315"/>
                <a:gd name="connsiteY2" fmla="*/ 0 h 528332"/>
                <a:gd name="connsiteX3" fmla="*/ 1024315 w 1024315"/>
                <a:gd name="connsiteY3" fmla="*/ 280168 h 528332"/>
                <a:gd name="connsiteX4" fmla="*/ 877312 w 1024315"/>
                <a:gd name="connsiteY4" fmla="*/ 523760 h 528332"/>
                <a:gd name="connsiteX5" fmla="*/ 271576 w 1024315"/>
                <a:gd name="connsiteY5" fmla="*/ 528332 h 528332"/>
                <a:gd name="connsiteX6" fmla="*/ 0 w 1024315"/>
                <a:gd name="connsiteY6" fmla="*/ 280168 h 528332"/>
                <a:gd name="connsiteX0" fmla="*/ 0 w 1059059"/>
                <a:gd name="connsiteY0" fmla="*/ 280168 h 528332"/>
                <a:gd name="connsiteX1" fmla="*/ 191350 w 1059059"/>
                <a:gd name="connsiteY1" fmla="*/ 0 h 528332"/>
                <a:gd name="connsiteX2" fmla="*/ 773995 w 1059059"/>
                <a:gd name="connsiteY2" fmla="*/ 0 h 528332"/>
                <a:gd name="connsiteX3" fmla="*/ 1059059 w 1059059"/>
                <a:gd name="connsiteY3" fmla="*/ 271024 h 528332"/>
                <a:gd name="connsiteX4" fmla="*/ 877312 w 1059059"/>
                <a:gd name="connsiteY4" fmla="*/ 523760 h 528332"/>
                <a:gd name="connsiteX5" fmla="*/ 271576 w 1059059"/>
                <a:gd name="connsiteY5" fmla="*/ 528332 h 528332"/>
                <a:gd name="connsiteX6" fmla="*/ 0 w 1059059"/>
                <a:gd name="connsiteY6" fmla="*/ 280168 h 528332"/>
                <a:gd name="connsiteX0" fmla="*/ 0 w 1230636"/>
                <a:gd name="connsiteY0" fmla="*/ 280168 h 528332"/>
                <a:gd name="connsiteX1" fmla="*/ 191350 w 1230636"/>
                <a:gd name="connsiteY1" fmla="*/ 0 h 528332"/>
                <a:gd name="connsiteX2" fmla="*/ 773995 w 1230636"/>
                <a:gd name="connsiteY2" fmla="*/ 0 h 528332"/>
                <a:gd name="connsiteX3" fmla="*/ 1230636 w 1230636"/>
                <a:gd name="connsiteY3" fmla="*/ 282313 h 528332"/>
                <a:gd name="connsiteX4" fmla="*/ 877312 w 1230636"/>
                <a:gd name="connsiteY4" fmla="*/ 523760 h 528332"/>
                <a:gd name="connsiteX5" fmla="*/ 271576 w 1230636"/>
                <a:gd name="connsiteY5" fmla="*/ 528332 h 528332"/>
                <a:gd name="connsiteX6" fmla="*/ 0 w 1230636"/>
                <a:gd name="connsiteY6" fmla="*/ 280168 h 528332"/>
                <a:gd name="connsiteX0" fmla="*/ 0 w 1166294"/>
                <a:gd name="connsiteY0" fmla="*/ 280168 h 528332"/>
                <a:gd name="connsiteX1" fmla="*/ 191350 w 1166294"/>
                <a:gd name="connsiteY1" fmla="*/ 0 h 528332"/>
                <a:gd name="connsiteX2" fmla="*/ 773995 w 1166294"/>
                <a:gd name="connsiteY2" fmla="*/ 0 h 528332"/>
                <a:gd name="connsiteX3" fmla="*/ 1166294 w 1166294"/>
                <a:gd name="connsiteY3" fmla="*/ 293602 h 528332"/>
                <a:gd name="connsiteX4" fmla="*/ 877312 w 1166294"/>
                <a:gd name="connsiteY4" fmla="*/ 523760 h 528332"/>
                <a:gd name="connsiteX5" fmla="*/ 271576 w 1166294"/>
                <a:gd name="connsiteY5" fmla="*/ 528332 h 528332"/>
                <a:gd name="connsiteX6" fmla="*/ 0 w 1166294"/>
                <a:gd name="connsiteY6" fmla="*/ 280168 h 528332"/>
                <a:gd name="connsiteX0" fmla="*/ 0 w 1177018"/>
                <a:gd name="connsiteY0" fmla="*/ 280168 h 528332"/>
                <a:gd name="connsiteX1" fmla="*/ 191350 w 1177018"/>
                <a:gd name="connsiteY1" fmla="*/ 0 h 528332"/>
                <a:gd name="connsiteX2" fmla="*/ 773995 w 1177018"/>
                <a:gd name="connsiteY2" fmla="*/ 0 h 528332"/>
                <a:gd name="connsiteX3" fmla="*/ 1177018 w 1177018"/>
                <a:gd name="connsiteY3" fmla="*/ 259735 h 528332"/>
                <a:gd name="connsiteX4" fmla="*/ 877312 w 1177018"/>
                <a:gd name="connsiteY4" fmla="*/ 523760 h 528332"/>
                <a:gd name="connsiteX5" fmla="*/ 271576 w 1177018"/>
                <a:gd name="connsiteY5" fmla="*/ 528332 h 528332"/>
                <a:gd name="connsiteX6" fmla="*/ 0 w 1177018"/>
                <a:gd name="connsiteY6" fmla="*/ 280168 h 528332"/>
                <a:gd name="connsiteX0" fmla="*/ 0 w 1177018"/>
                <a:gd name="connsiteY0" fmla="*/ 280168 h 528332"/>
                <a:gd name="connsiteX1" fmla="*/ 191350 w 1177018"/>
                <a:gd name="connsiteY1" fmla="*/ 0 h 528332"/>
                <a:gd name="connsiteX2" fmla="*/ 773995 w 1177018"/>
                <a:gd name="connsiteY2" fmla="*/ 0 h 528332"/>
                <a:gd name="connsiteX3" fmla="*/ 1177018 w 1177018"/>
                <a:gd name="connsiteY3" fmla="*/ 259735 h 528332"/>
                <a:gd name="connsiteX4" fmla="*/ 984547 w 1177018"/>
                <a:gd name="connsiteY4" fmla="*/ 501183 h 528332"/>
                <a:gd name="connsiteX5" fmla="*/ 271576 w 1177018"/>
                <a:gd name="connsiteY5" fmla="*/ 528332 h 528332"/>
                <a:gd name="connsiteX6" fmla="*/ 0 w 1177018"/>
                <a:gd name="connsiteY6" fmla="*/ 280168 h 528332"/>
                <a:gd name="connsiteX0" fmla="*/ 0 w 1177018"/>
                <a:gd name="connsiteY0" fmla="*/ 280168 h 568916"/>
                <a:gd name="connsiteX1" fmla="*/ 191350 w 1177018"/>
                <a:gd name="connsiteY1" fmla="*/ 0 h 568916"/>
                <a:gd name="connsiteX2" fmla="*/ 773995 w 1177018"/>
                <a:gd name="connsiteY2" fmla="*/ 0 h 568916"/>
                <a:gd name="connsiteX3" fmla="*/ 1177018 w 1177018"/>
                <a:gd name="connsiteY3" fmla="*/ 259735 h 568916"/>
                <a:gd name="connsiteX4" fmla="*/ 941654 w 1177018"/>
                <a:gd name="connsiteY4" fmla="*/ 568916 h 568916"/>
                <a:gd name="connsiteX5" fmla="*/ 271576 w 1177018"/>
                <a:gd name="connsiteY5" fmla="*/ 528332 h 568916"/>
                <a:gd name="connsiteX6" fmla="*/ 0 w 1177018"/>
                <a:gd name="connsiteY6" fmla="*/ 280168 h 568916"/>
                <a:gd name="connsiteX0" fmla="*/ 0 w 1177018"/>
                <a:gd name="connsiteY0" fmla="*/ 280168 h 528332"/>
                <a:gd name="connsiteX1" fmla="*/ 191350 w 1177018"/>
                <a:gd name="connsiteY1" fmla="*/ 0 h 528332"/>
                <a:gd name="connsiteX2" fmla="*/ 773995 w 1177018"/>
                <a:gd name="connsiteY2" fmla="*/ 0 h 528332"/>
                <a:gd name="connsiteX3" fmla="*/ 1177018 w 1177018"/>
                <a:gd name="connsiteY3" fmla="*/ 259735 h 528332"/>
                <a:gd name="connsiteX4" fmla="*/ 963100 w 1177018"/>
                <a:gd name="connsiteY4" fmla="*/ 523760 h 528332"/>
                <a:gd name="connsiteX5" fmla="*/ 271576 w 1177018"/>
                <a:gd name="connsiteY5" fmla="*/ 528332 h 528332"/>
                <a:gd name="connsiteX6" fmla="*/ 0 w 1177018"/>
                <a:gd name="connsiteY6" fmla="*/ 280168 h 528332"/>
                <a:gd name="connsiteX0" fmla="*/ 0 w 1177018"/>
                <a:gd name="connsiteY0" fmla="*/ 286105 h 534269"/>
                <a:gd name="connsiteX1" fmla="*/ 174430 w 1177018"/>
                <a:gd name="connsiteY1" fmla="*/ 0 h 534269"/>
                <a:gd name="connsiteX2" fmla="*/ 773995 w 1177018"/>
                <a:gd name="connsiteY2" fmla="*/ 5937 h 534269"/>
                <a:gd name="connsiteX3" fmla="*/ 1177018 w 1177018"/>
                <a:gd name="connsiteY3" fmla="*/ 265672 h 534269"/>
                <a:gd name="connsiteX4" fmla="*/ 963100 w 1177018"/>
                <a:gd name="connsiteY4" fmla="*/ 529697 h 534269"/>
                <a:gd name="connsiteX5" fmla="*/ 271576 w 1177018"/>
                <a:gd name="connsiteY5" fmla="*/ 534269 h 534269"/>
                <a:gd name="connsiteX6" fmla="*/ 0 w 1177018"/>
                <a:gd name="connsiteY6" fmla="*/ 286105 h 534269"/>
                <a:gd name="connsiteX0" fmla="*/ 0 w 1177018"/>
                <a:gd name="connsiteY0" fmla="*/ 292044 h 540208"/>
                <a:gd name="connsiteX1" fmla="*/ 174430 w 1177018"/>
                <a:gd name="connsiteY1" fmla="*/ 5939 h 540208"/>
                <a:gd name="connsiteX2" fmla="*/ 773995 w 1177018"/>
                <a:gd name="connsiteY2" fmla="*/ 0 h 540208"/>
                <a:gd name="connsiteX3" fmla="*/ 1177018 w 1177018"/>
                <a:gd name="connsiteY3" fmla="*/ 271611 h 540208"/>
                <a:gd name="connsiteX4" fmla="*/ 963100 w 1177018"/>
                <a:gd name="connsiteY4" fmla="*/ 535636 h 540208"/>
                <a:gd name="connsiteX5" fmla="*/ 271576 w 1177018"/>
                <a:gd name="connsiteY5" fmla="*/ 540208 h 540208"/>
                <a:gd name="connsiteX6" fmla="*/ 0 w 1177018"/>
                <a:gd name="connsiteY6" fmla="*/ 292044 h 540208"/>
                <a:gd name="connsiteX0" fmla="*/ 0 w 1177018"/>
                <a:gd name="connsiteY0" fmla="*/ 292044 h 540208"/>
                <a:gd name="connsiteX1" fmla="*/ 174430 w 1177018"/>
                <a:gd name="connsiteY1" fmla="*/ 5939 h 540208"/>
                <a:gd name="connsiteX2" fmla="*/ 773995 w 1177018"/>
                <a:gd name="connsiteY2" fmla="*/ 0 h 540208"/>
                <a:gd name="connsiteX3" fmla="*/ 1177018 w 1177018"/>
                <a:gd name="connsiteY3" fmla="*/ 271611 h 540208"/>
                <a:gd name="connsiteX4" fmla="*/ 861575 w 1177018"/>
                <a:gd name="connsiteY4" fmla="*/ 535636 h 540208"/>
                <a:gd name="connsiteX5" fmla="*/ 271576 w 1177018"/>
                <a:gd name="connsiteY5" fmla="*/ 540208 h 540208"/>
                <a:gd name="connsiteX6" fmla="*/ 0 w 1177018"/>
                <a:gd name="connsiteY6" fmla="*/ 292044 h 540208"/>
                <a:gd name="connsiteX0" fmla="*/ 0 w 1081132"/>
                <a:gd name="connsiteY0" fmla="*/ 292044 h 540208"/>
                <a:gd name="connsiteX1" fmla="*/ 174430 w 1081132"/>
                <a:gd name="connsiteY1" fmla="*/ 5939 h 540208"/>
                <a:gd name="connsiteX2" fmla="*/ 773995 w 1081132"/>
                <a:gd name="connsiteY2" fmla="*/ 0 h 540208"/>
                <a:gd name="connsiteX3" fmla="*/ 1081132 w 1081132"/>
                <a:gd name="connsiteY3" fmla="*/ 271611 h 540208"/>
                <a:gd name="connsiteX4" fmla="*/ 861575 w 1081132"/>
                <a:gd name="connsiteY4" fmla="*/ 535636 h 540208"/>
                <a:gd name="connsiteX5" fmla="*/ 271576 w 1081132"/>
                <a:gd name="connsiteY5" fmla="*/ 540208 h 540208"/>
                <a:gd name="connsiteX6" fmla="*/ 0 w 1081132"/>
                <a:gd name="connsiteY6" fmla="*/ 292044 h 540208"/>
                <a:gd name="connsiteX0" fmla="*/ 0 w 1084578"/>
                <a:gd name="connsiteY0" fmla="*/ 284786 h 540208"/>
                <a:gd name="connsiteX1" fmla="*/ 177876 w 1084578"/>
                <a:gd name="connsiteY1" fmla="*/ 5939 h 540208"/>
                <a:gd name="connsiteX2" fmla="*/ 777441 w 1084578"/>
                <a:gd name="connsiteY2" fmla="*/ 0 h 540208"/>
                <a:gd name="connsiteX3" fmla="*/ 1084578 w 1084578"/>
                <a:gd name="connsiteY3" fmla="*/ 271611 h 540208"/>
                <a:gd name="connsiteX4" fmla="*/ 865021 w 1084578"/>
                <a:gd name="connsiteY4" fmla="*/ 535636 h 540208"/>
                <a:gd name="connsiteX5" fmla="*/ 275022 w 1084578"/>
                <a:gd name="connsiteY5" fmla="*/ 540208 h 540208"/>
                <a:gd name="connsiteX6" fmla="*/ 0 w 1084578"/>
                <a:gd name="connsiteY6" fmla="*/ 284786 h 54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4578" h="540208">
                  <a:moveTo>
                    <a:pt x="0" y="284786"/>
                  </a:moveTo>
                  <a:lnTo>
                    <a:pt x="177876" y="5939"/>
                  </a:lnTo>
                  <a:lnTo>
                    <a:pt x="777441" y="0"/>
                  </a:lnTo>
                  <a:lnTo>
                    <a:pt x="1084578" y="271611"/>
                  </a:lnTo>
                  <a:lnTo>
                    <a:pt x="865021" y="535636"/>
                  </a:lnTo>
                  <a:lnTo>
                    <a:pt x="275022" y="540208"/>
                  </a:lnTo>
                  <a:lnTo>
                    <a:pt x="0" y="28478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sp>
          <p:nvSpPr>
            <p:cNvPr id="178" name="Freeform 177"/>
            <p:cNvSpPr/>
            <p:nvPr/>
          </p:nvSpPr>
          <p:spPr>
            <a:xfrm>
              <a:off x="4323957" y="4869297"/>
              <a:ext cx="1020341" cy="520244"/>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7102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71024 h 532904"/>
                <a:gd name="connsiteX0" fmla="*/ 0 w 1158949"/>
                <a:gd name="connsiteY0" fmla="*/ 282108 h 543988"/>
                <a:gd name="connsiteX1" fmla="*/ 256495 w 1158949"/>
                <a:gd name="connsiteY1" fmla="*/ 11084 h 543988"/>
                <a:gd name="connsiteX2" fmla="*/ 873885 w 1158949"/>
                <a:gd name="connsiteY2" fmla="*/ 0 h 543988"/>
                <a:gd name="connsiteX3" fmla="*/ 1158949 w 1158949"/>
                <a:gd name="connsiteY3" fmla="*/ 259248 h 543988"/>
                <a:gd name="connsiteX4" fmla="*/ 981545 w 1158949"/>
                <a:gd name="connsiteY4" fmla="*/ 534844 h 543988"/>
                <a:gd name="connsiteX5" fmla="*/ 345408 w 1158949"/>
                <a:gd name="connsiteY5" fmla="*/ 543988 h 543988"/>
                <a:gd name="connsiteX6" fmla="*/ 0 w 1158949"/>
                <a:gd name="connsiteY6" fmla="*/ 282108 h 54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543988">
                  <a:moveTo>
                    <a:pt x="0" y="282108"/>
                  </a:moveTo>
                  <a:lnTo>
                    <a:pt x="256495" y="11084"/>
                  </a:lnTo>
                  <a:lnTo>
                    <a:pt x="873885" y="0"/>
                  </a:lnTo>
                  <a:lnTo>
                    <a:pt x="1158949" y="259248"/>
                  </a:lnTo>
                  <a:lnTo>
                    <a:pt x="981545" y="534844"/>
                  </a:lnTo>
                  <a:lnTo>
                    <a:pt x="345408" y="543988"/>
                  </a:lnTo>
                  <a:lnTo>
                    <a:pt x="0" y="282108"/>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pic>
          <p:nvPicPr>
            <p:cNvPr id="183" name="Picture 22" descr="http://www.istockphoto.com/file_thumbview_approve/11638078/1/istockphoto_11638078-mobil-phone.jpg">
              <a:hlinkClick r:id="rId2"/>
            </p:cNvPr>
            <p:cNvPicPr>
              <a:picLocks noChangeAspect="1" noChangeArrowheads="1"/>
            </p:cNvPicPr>
            <p:nvPr/>
          </p:nvPicPr>
          <p:blipFill>
            <a:blip r:embed="rId3" cstate="print">
              <a:clrChange>
                <a:clrFrom>
                  <a:srgbClr val="FFFFFF"/>
                </a:clrFrom>
                <a:clrTo>
                  <a:srgbClr val="FFFFFF">
                    <a:alpha val="0"/>
                  </a:srgbClr>
                </a:clrTo>
              </a:clrChange>
            </a:blip>
            <a:srcRect b="10986"/>
            <a:stretch>
              <a:fillRect/>
            </a:stretch>
          </p:blipFill>
          <p:spPr bwMode="auto">
            <a:xfrm>
              <a:off x="6289390" y="5423088"/>
              <a:ext cx="579026" cy="595423"/>
            </a:xfrm>
            <a:prstGeom prst="rect">
              <a:avLst/>
            </a:prstGeom>
            <a:noFill/>
            <a:effectLst>
              <a:reflection blurRad="6350" stA="52000" endA="300" endPos="35000" dir="5400000" sy="-100000" algn="bl" rotWithShape="0"/>
            </a:effectLst>
          </p:spPr>
        </p:pic>
        <p:sp>
          <p:nvSpPr>
            <p:cNvPr id="186" name="Freeform 185"/>
            <p:cNvSpPr/>
            <p:nvPr/>
          </p:nvSpPr>
          <p:spPr>
            <a:xfrm>
              <a:off x="5135685" y="5096124"/>
              <a:ext cx="1020342" cy="520244"/>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 name="connsiteX0" fmla="*/ 0 w 1158949"/>
                <a:gd name="connsiteY0" fmla="*/ 248164 h 523760"/>
                <a:gd name="connsiteX1" fmla="*/ 321640 w 1158949"/>
                <a:gd name="connsiteY1" fmla="*/ 0 h 523760"/>
                <a:gd name="connsiteX2" fmla="*/ 873885 w 1158949"/>
                <a:gd name="connsiteY2" fmla="*/ 0 h 523760"/>
                <a:gd name="connsiteX3" fmla="*/ 1158949 w 1158949"/>
                <a:gd name="connsiteY3" fmla="*/ 248164 h 523760"/>
                <a:gd name="connsiteX4" fmla="*/ 981545 w 1158949"/>
                <a:gd name="connsiteY4" fmla="*/ 523760 h 523760"/>
                <a:gd name="connsiteX5" fmla="*/ 275920 w 1158949"/>
                <a:gd name="connsiteY5" fmla="*/ 482612 h 523760"/>
                <a:gd name="connsiteX6" fmla="*/ 0 w 1158949"/>
                <a:gd name="connsiteY6" fmla="*/ 248164 h 523760"/>
                <a:gd name="connsiteX0" fmla="*/ 0 w 1158949"/>
                <a:gd name="connsiteY0" fmla="*/ 248164 h 532904"/>
                <a:gd name="connsiteX1" fmla="*/ 321640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4816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48164 h 532904"/>
                <a:gd name="connsiteX0" fmla="*/ 0 w 1158949"/>
                <a:gd name="connsiteY0" fmla="*/ 271024 h 532904"/>
                <a:gd name="connsiteX1" fmla="*/ 256495 w 1158949"/>
                <a:gd name="connsiteY1" fmla="*/ 0 h 532904"/>
                <a:gd name="connsiteX2" fmla="*/ 873885 w 1158949"/>
                <a:gd name="connsiteY2" fmla="*/ 0 h 532904"/>
                <a:gd name="connsiteX3" fmla="*/ 1158949 w 1158949"/>
                <a:gd name="connsiteY3" fmla="*/ 248164 h 532904"/>
                <a:gd name="connsiteX4" fmla="*/ 981545 w 1158949"/>
                <a:gd name="connsiteY4" fmla="*/ 523760 h 532904"/>
                <a:gd name="connsiteX5" fmla="*/ 345408 w 1158949"/>
                <a:gd name="connsiteY5" fmla="*/ 532904 h 532904"/>
                <a:gd name="connsiteX6" fmla="*/ 0 w 1158949"/>
                <a:gd name="connsiteY6" fmla="*/ 271024 h 532904"/>
                <a:gd name="connsiteX0" fmla="*/ 0 w 1158949"/>
                <a:gd name="connsiteY0" fmla="*/ 282108 h 543988"/>
                <a:gd name="connsiteX1" fmla="*/ 256495 w 1158949"/>
                <a:gd name="connsiteY1" fmla="*/ 11084 h 543988"/>
                <a:gd name="connsiteX2" fmla="*/ 873885 w 1158949"/>
                <a:gd name="connsiteY2" fmla="*/ 0 h 543988"/>
                <a:gd name="connsiteX3" fmla="*/ 1158949 w 1158949"/>
                <a:gd name="connsiteY3" fmla="*/ 259248 h 543988"/>
                <a:gd name="connsiteX4" fmla="*/ 981545 w 1158949"/>
                <a:gd name="connsiteY4" fmla="*/ 534844 h 543988"/>
                <a:gd name="connsiteX5" fmla="*/ 345408 w 1158949"/>
                <a:gd name="connsiteY5" fmla="*/ 543988 h 543988"/>
                <a:gd name="connsiteX6" fmla="*/ 0 w 1158949"/>
                <a:gd name="connsiteY6" fmla="*/ 282108 h 54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543988">
                  <a:moveTo>
                    <a:pt x="0" y="282108"/>
                  </a:moveTo>
                  <a:lnTo>
                    <a:pt x="256495" y="11084"/>
                  </a:lnTo>
                  <a:lnTo>
                    <a:pt x="873885" y="0"/>
                  </a:lnTo>
                  <a:lnTo>
                    <a:pt x="1158949" y="259248"/>
                  </a:lnTo>
                  <a:lnTo>
                    <a:pt x="981545" y="534844"/>
                  </a:lnTo>
                  <a:lnTo>
                    <a:pt x="345408" y="543988"/>
                  </a:lnTo>
                  <a:lnTo>
                    <a:pt x="0" y="282108"/>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63500" dist="165100" dir="5400000" sx="88000" sy="88000" rotWithShape="0">
                <a:schemeClr val="bg1">
                  <a:lumMod val="50000"/>
                  <a:alpha val="2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sp>
          <p:nvSpPr>
            <p:cNvPr id="187" name="Freeform 186"/>
            <p:cNvSpPr/>
            <p:nvPr/>
          </p:nvSpPr>
          <p:spPr>
            <a:xfrm>
              <a:off x="4348870" y="5364070"/>
              <a:ext cx="1080287" cy="491399"/>
            </a:xfrm>
            <a:custGeom>
              <a:avLst/>
              <a:gdLst>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37309 w 1158949"/>
                <a:gd name="connsiteY4" fmla="*/ 606056 h 606056"/>
                <a:gd name="connsiteX5" fmla="*/ 321640 w 1158949"/>
                <a:gd name="connsiteY5" fmla="*/ 606056 h 606056"/>
                <a:gd name="connsiteX6" fmla="*/ 0 w 1158949"/>
                <a:gd name="connsiteY6" fmla="*/ 303028 h 606056"/>
                <a:gd name="connsiteX0" fmla="*/ 0 w 1158949"/>
                <a:gd name="connsiteY0" fmla="*/ 303028 h 606056"/>
                <a:gd name="connsiteX1" fmla="*/ 321640 w 1158949"/>
                <a:gd name="connsiteY1" fmla="*/ 0 h 606056"/>
                <a:gd name="connsiteX2" fmla="*/ 837309 w 1158949"/>
                <a:gd name="connsiteY2" fmla="*/ 0 h 606056"/>
                <a:gd name="connsiteX3" fmla="*/ 1158949 w 1158949"/>
                <a:gd name="connsiteY3" fmla="*/ 303028 h 606056"/>
                <a:gd name="connsiteX4" fmla="*/ 855597 w 1158949"/>
                <a:gd name="connsiteY4" fmla="*/ 537476 h 606056"/>
                <a:gd name="connsiteX5" fmla="*/ 321640 w 1158949"/>
                <a:gd name="connsiteY5" fmla="*/ 606056 h 606056"/>
                <a:gd name="connsiteX6" fmla="*/ 0 w 1158949"/>
                <a:gd name="connsiteY6" fmla="*/ 303028 h 606056"/>
                <a:gd name="connsiteX0" fmla="*/ 0 w 1158949"/>
                <a:gd name="connsiteY0" fmla="*/ 303028 h 551192"/>
                <a:gd name="connsiteX1" fmla="*/ 321640 w 1158949"/>
                <a:gd name="connsiteY1" fmla="*/ 0 h 551192"/>
                <a:gd name="connsiteX2" fmla="*/ 837309 w 1158949"/>
                <a:gd name="connsiteY2" fmla="*/ 0 h 551192"/>
                <a:gd name="connsiteX3" fmla="*/ 1158949 w 1158949"/>
                <a:gd name="connsiteY3" fmla="*/ 303028 h 551192"/>
                <a:gd name="connsiteX4" fmla="*/ 855597 w 1158949"/>
                <a:gd name="connsiteY4" fmla="*/ 537476 h 551192"/>
                <a:gd name="connsiteX5" fmla="*/ 275920 w 1158949"/>
                <a:gd name="connsiteY5" fmla="*/ 551192 h 551192"/>
                <a:gd name="connsiteX6" fmla="*/ 0 w 1158949"/>
                <a:gd name="connsiteY6" fmla="*/ 303028 h 551192"/>
                <a:gd name="connsiteX0" fmla="*/ 0 w 1158949"/>
                <a:gd name="connsiteY0" fmla="*/ 303028 h 537476"/>
                <a:gd name="connsiteX1" fmla="*/ 321640 w 1158949"/>
                <a:gd name="connsiteY1" fmla="*/ 0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303028 h 537476"/>
                <a:gd name="connsiteX1" fmla="*/ 321640 w 1158949"/>
                <a:gd name="connsiteY1" fmla="*/ 54864 h 537476"/>
                <a:gd name="connsiteX2" fmla="*/ 837309 w 1158949"/>
                <a:gd name="connsiteY2" fmla="*/ 0 h 537476"/>
                <a:gd name="connsiteX3" fmla="*/ 1158949 w 1158949"/>
                <a:gd name="connsiteY3" fmla="*/ 303028 h 537476"/>
                <a:gd name="connsiteX4" fmla="*/ 855597 w 1158949"/>
                <a:gd name="connsiteY4" fmla="*/ 537476 h 537476"/>
                <a:gd name="connsiteX5" fmla="*/ 275920 w 1158949"/>
                <a:gd name="connsiteY5" fmla="*/ 537476 h 537476"/>
                <a:gd name="connsiteX6" fmla="*/ 0 w 1158949"/>
                <a:gd name="connsiteY6" fmla="*/ 303028 h 537476"/>
                <a:gd name="connsiteX0" fmla="*/ 0 w 1158949"/>
                <a:gd name="connsiteY0" fmla="*/ 261880 h 496328"/>
                <a:gd name="connsiteX1" fmla="*/ 321640 w 1158949"/>
                <a:gd name="connsiteY1" fmla="*/ 13716 h 496328"/>
                <a:gd name="connsiteX2" fmla="*/ 860169 w 1158949"/>
                <a:gd name="connsiteY2" fmla="*/ 0 h 496328"/>
                <a:gd name="connsiteX3" fmla="*/ 1158949 w 1158949"/>
                <a:gd name="connsiteY3" fmla="*/ 261880 h 496328"/>
                <a:gd name="connsiteX4" fmla="*/ 855597 w 1158949"/>
                <a:gd name="connsiteY4" fmla="*/ 496328 h 496328"/>
                <a:gd name="connsiteX5" fmla="*/ 275920 w 1158949"/>
                <a:gd name="connsiteY5" fmla="*/ 496328 h 496328"/>
                <a:gd name="connsiteX6" fmla="*/ 0 w 1158949"/>
                <a:gd name="connsiteY6" fmla="*/ 261880 h 496328"/>
                <a:gd name="connsiteX0" fmla="*/ 0 w 1158949"/>
                <a:gd name="connsiteY0" fmla="*/ 248164 h 482612"/>
                <a:gd name="connsiteX1" fmla="*/ 321640 w 1158949"/>
                <a:gd name="connsiteY1" fmla="*/ 0 h 482612"/>
                <a:gd name="connsiteX2" fmla="*/ 873885 w 1158949"/>
                <a:gd name="connsiteY2" fmla="*/ 0 h 482612"/>
                <a:gd name="connsiteX3" fmla="*/ 1158949 w 1158949"/>
                <a:gd name="connsiteY3" fmla="*/ 248164 h 482612"/>
                <a:gd name="connsiteX4" fmla="*/ 855597 w 1158949"/>
                <a:gd name="connsiteY4" fmla="*/ 482612 h 482612"/>
                <a:gd name="connsiteX5" fmla="*/ 275920 w 1158949"/>
                <a:gd name="connsiteY5" fmla="*/ 482612 h 482612"/>
                <a:gd name="connsiteX6" fmla="*/ 0 w 1158949"/>
                <a:gd name="connsiteY6" fmla="*/ 248164 h 48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49" h="482612">
                  <a:moveTo>
                    <a:pt x="0" y="248164"/>
                  </a:moveTo>
                  <a:lnTo>
                    <a:pt x="321640" y="0"/>
                  </a:lnTo>
                  <a:lnTo>
                    <a:pt x="873885" y="0"/>
                  </a:lnTo>
                  <a:lnTo>
                    <a:pt x="1158949" y="248164"/>
                  </a:lnTo>
                  <a:lnTo>
                    <a:pt x="855597" y="482612"/>
                  </a:lnTo>
                  <a:lnTo>
                    <a:pt x="275920" y="482612"/>
                  </a:lnTo>
                  <a:lnTo>
                    <a:pt x="0" y="248164"/>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lnSpc>
                  <a:spcPct val="85000"/>
                </a:lnSpc>
                <a:spcBef>
                  <a:spcPts val="150"/>
                </a:spcBef>
                <a:spcAft>
                  <a:spcPts val="350"/>
                </a:spcAft>
              </a:pPr>
              <a:endParaRPr lang="fr-FR" altLang="fr-FR" sz="1600">
                <a:solidFill>
                  <a:srgbClr val="FFFFFF"/>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pic>
          <p:nvPicPr>
            <p:cNvPr id="17449" name="Picture 6" descr="C:\Documents and Settings\jlam\Desktop\TD-LTE - RH\images\an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863" y="4302125"/>
              <a:ext cx="369887"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 name="Rectangle 140"/>
            <p:cNvSpPr/>
            <p:nvPr/>
          </p:nvSpPr>
          <p:spPr>
            <a:xfrm>
              <a:off x="6131717" y="899534"/>
              <a:ext cx="2231068" cy="740979"/>
            </a:xfrm>
            <a:prstGeom prst="rect">
              <a:avLst/>
            </a:prstGeom>
            <a:solidFill>
              <a:schemeClr val="bg2">
                <a:lumMod val="60000"/>
                <a:lumOff val="4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lnSpc>
                  <a:spcPct val="85000"/>
                </a:lnSpc>
                <a:spcBef>
                  <a:spcPts val="150"/>
                </a:spcBef>
                <a:spcAft>
                  <a:spcPts val="350"/>
                </a:spcAft>
                <a:defRPr/>
              </a:pPr>
              <a:r>
                <a:rPr lang="en-US" sz="2000" b="1" smtClean="0">
                  <a:solidFill>
                    <a:schemeClr val="accent2"/>
                  </a:solidFill>
                  <a:latin typeface="Tw Cen MT" pitchFamily="34" charset="0"/>
                  <a:ea typeface="ＭＳ Ｐゴシック" pitchFamily="34" charset="-128"/>
                </a:rPr>
                <a:t>Administration/</a:t>
              </a:r>
              <a:br>
                <a:rPr lang="en-US" sz="2000" b="1" smtClean="0">
                  <a:solidFill>
                    <a:schemeClr val="accent2"/>
                  </a:solidFill>
                  <a:latin typeface="Tw Cen MT" pitchFamily="34" charset="0"/>
                  <a:ea typeface="ＭＳ Ｐゴシック" pitchFamily="34" charset="-128"/>
                </a:rPr>
              </a:br>
              <a:r>
                <a:rPr lang="en-US" sz="2000" b="1" smtClean="0">
                  <a:solidFill>
                    <a:schemeClr val="accent2"/>
                  </a:solidFill>
                  <a:latin typeface="Tw Cen MT" pitchFamily="34" charset="0"/>
                  <a:ea typeface="ＭＳ Ｐゴシック" pitchFamily="34" charset="-128"/>
                </a:rPr>
                <a:t>Regulator</a:t>
              </a:r>
            </a:p>
          </p:txBody>
        </p:sp>
        <p:sp>
          <p:nvSpPr>
            <p:cNvPr id="210" name="Rectangle 209"/>
            <p:cNvSpPr/>
            <p:nvPr/>
          </p:nvSpPr>
          <p:spPr>
            <a:xfrm>
              <a:off x="512285" y="878512"/>
              <a:ext cx="1545018" cy="740979"/>
            </a:xfrm>
            <a:prstGeom prst="rect">
              <a:avLst/>
            </a:prstGeom>
            <a:solidFill>
              <a:schemeClr val="bg2">
                <a:lumMod val="60000"/>
                <a:lumOff val="4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lnSpc>
                  <a:spcPct val="85000"/>
                </a:lnSpc>
                <a:spcBef>
                  <a:spcPts val="150"/>
                </a:spcBef>
                <a:spcAft>
                  <a:spcPts val="350"/>
                </a:spcAft>
                <a:defRPr/>
              </a:pPr>
              <a:r>
                <a:rPr lang="en-US" sz="2000" b="1" smtClean="0">
                  <a:solidFill>
                    <a:schemeClr val="accent2"/>
                  </a:solidFill>
                  <a:latin typeface="Tw Cen MT" pitchFamily="34" charset="0"/>
                  <a:ea typeface="ＭＳ Ｐゴシック" pitchFamily="34" charset="-128"/>
                </a:rPr>
                <a:t>Spectrum licensee</a:t>
              </a:r>
            </a:p>
          </p:txBody>
        </p:sp>
        <p:cxnSp>
          <p:nvCxnSpPr>
            <p:cNvPr id="17456" name="Straight Arrow Connector 247"/>
            <p:cNvCxnSpPr>
              <a:cxnSpLocks noChangeShapeType="1"/>
            </p:cNvCxnSpPr>
            <p:nvPr/>
          </p:nvCxnSpPr>
          <p:spPr bwMode="auto">
            <a:xfrm flipH="1" flipV="1">
              <a:off x="2057400" y="1249363"/>
              <a:ext cx="4073525" cy="20637"/>
            </a:xfrm>
            <a:prstGeom prst="straightConnector1">
              <a:avLst/>
            </a:prstGeom>
            <a:noFill/>
            <a:ln w="25400" algn="ctr">
              <a:solidFill>
                <a:srgbClr val="FF9900"/>
              </a:solidFill>
              <a:round/>
              <a:headEnd type="triangle" w="lg" len="lg"/>
              <a:tailEnd type="triangle" w="lg" len="lg"/>
            </a:ln>
            <a:extLst>
              <a:ext uri="{909E8E84-426E-40DD-AFC4-6F175D3DCCD1}">
                <a14:hiddenFill xmlns:a14="http://schemas.microsoft.com/office/drawing/2010/main">
                  <a:noFill/>
                </a14:hiddenFill>
              </a:ext>
            </a:extLst>
          </p:spPr>
        </p:cxnSp>
        <p:sp>
          <p:nvSpPr>
            <p:cNvPr id="169" name="Freeform 168"/>
            <p:cNvSpPr/>
            <p:nvPr/>
          </p:nvSpPr>
          <p:spPr>
            <a:xfrm flipH="1">
              <a:off x="5300663" y="4281488"/>
              <a:ext cx="2081212" cy="1087437"/>
            </a:xfrm>
            <a:custGeom>
              <a:avLst/>
              <a:gdLst>
                <a:gd name="connsiteX0" fmla="*/ 6780810 w 6780810"/>
                <a:gd name="connsiteY0" fmla="*/ 0 h 3075709"/>
                <a:gd name="connsiteX1" fmla="*/ 0 w 6780810"/>
                <a:gd name="connsiteY1" fmla="*/ 3075709 h 3075709"/>
                <a:gd name="connsiteX0" fmla="*/ 6780810 w 6780810"/>
                <a:gd name="connsiteY0" fmla="*/ 0 h 3075709"/>
                <a:gd name="connsiteX1" fmla="*/ 0 w 6780810"/>
                <a:gd name="connsiteY1" fmla="*/ 3075709 h 3075709"/>
                <a:gd name="connsiteX0" fmla="*/ 6780810 w 6780810"/>
                <a:gd name="connsiteY0" fmla="*/ 0 h 3075709"/>
                <a:gd name="connsiteX1" fmla="*/ 0 w 6780810"/>
                <a:gd name="connsiteY1" fmla="*/ 3075709 h 3075709"/>
                <a:gd name="connsiteX0" fmla="*/ 6780810 w 6780810"/>
                <a:gd name="connsiteY0" fmla="*/ 0 h 3075709"/>
                <a:gd name="connsiteX1" fmla="*/ 0 w 6780810"/>
                <a:gd name="connsiteY1" fmla="*/ 3075709 h 3075709"/>
                <a:gd name="connsiteX0" fmla="*/ 6780810 w 6780810"/>
                <a:gd name="connsiteY0" fmla="*/ 0 h 3075709"/>
                <a:gd name="connsiteX1" fmla="*/ 0 w 6780810"/>
                <a:gd name="connsiteY1" fmla="*/ 3075709 h 3075709"/>
                <a:gd name="connsiteX0" fmla="*/ 5300590 w 5300590"/>
                <a:gd name="connsiteY0" fmla="*/ 0 h 5546067"/>
                <a:gd name="connsiteX1" fmla="*/ 0 w 5300590"/>
                <a:gd name="connsiteY1" fmla="*/ 5546067 h 5546067"/>
                <a:gd name="connsiteX0" fmla="*/ 5300590 w 5300590"/>
                <a:gd name="connsiteY0" fmla="*/ 0 h 5546067"/>
                <a:gd name="connsiteX1" fmla="*/ 0 w 5300590"/>
                <a:gd name="connsiteY1" fmla="*/ 5546067 h 5546067"/>
                <a:gd name="connsiteX0" fmla="*/ 4667516 w 4667516"/>
                <a:gd name="connsiteY0" fmla="*/ 0 h 7482446"/>
                <a:gd name="connsiteX1" fmla="*/ 0 w 4667516"/>
                <a:gd name="connsiteY1" fmla="*/ 7482446 h 7482446"/>
                <a:gd name="connsiteX0" fmla="*/ 4667516 w 6802352"/>
                <a:gd name="connsiteY0" fmla="*/ 0 h 7482446"/>
                <a:gd name="connsiteX1" fmla="*/ 0 w 6802352"/>
                <a:gd name="connsiteY1" fmla="*/ 7482446 h 7482446"/>
                <a:gd name="connsiteX0" fmla="*/ 409136 w 7301675"/>
                <a:gd name="connsiteY0" fmla="*/ 0 h 7800154"/>
                <a:gd name="connsiteX1" fmla="*/ 499323 w 7301675"/>
                <a:gd name="connsiteY1" fmla="*/ 7800154 h 7800154"/>
                <a:gd name="connsiteX0" fmla="*/ 409136 w 7159920"/>
                <a:gd name="connsiteY0" fmla="*/ 0 h 8210569"/>
                <a:gd name="connsiteX1" fmla="*/ 357568 w 7159920"/>
                <a:gd name="connsiteY1" fmla="*/ 8210569 h 8210569"/>
                <a:gd name="connsiteX0" fmla="*/ 409136 w 7531570"/>
                <a:gd name="connsiteY0" fmla="*/ 0 h 9117342"/>
                <a:gd name="connsiteX1" fmla="*/ 729217 w 7531570"/>
                <a:gd name="connsiteY1" fmla="*/ 9117342 h 9117342"/>
                <a:gd name="connsiteX0" fmla="*/ 409136 w 5827544"/>
                <a:gd name="connsiteY0" fmla="*/ 0 h 9117342"/>
                <a:gd name="connsiteX1" fmla="*/ 729217 w 5827544"/>
                <a:gd name="connsiteY1" fmla="*/ 9117342 h 9117342"/>
                <a:gd name="connsiteX0" fmla="*/ 4289427 w 9707835"/>
                <a:gd name="connsiteY0" fmla="*/ 0 h 9117342"/>
                <a:gd name="connsiteX1" fmla="*/ 4609508 w 9707835"/>
                <a:gd name="connsiteY1" fmla="*/ 9117342 h 9117342"/>
                <a:gd name="connsiteX0" fmla="*/ 2830610 w 8249018"/>
                <a:gd name="connsiteY0" fmla="*/ 0 h 9117342"/>
                <a:gd name="connsiteX1" fmla="*/ 3150691 w 8249018"/>
                <a:gd name="connsiteY1" fmla="*/ 9117342 h 9117342"/>
                <a:gd name="connsiteX0" fmla="*/ 2830610 w 7712625"/>
                <a:gd name="connsiteY0" fmla="*/ 0 h 9537268"/>
                <a:gd name="connsiteX1" fmla="*/ 2614298 w 7712625"/>
                <a:gd name="connsiteY1" fmla="*/ 9537268 h 9537268"/>
                <a:gd name="connsiteX0" fmla="*/ 2830610 w 8413910"/>
                <a:gd name="connsiteY0" fmla="*/ 0 h 8810360"/>
                <a:gd name="connsiteX1" fmla="*/ 3315590 w 8413910"/>
                <a:gd name="connsiteY1" fmla="*/ 8810362 h 8810360"/>
                <a:gd name="connsiteX0" fmla="*/ 3139655 w 3624628"/>
                <a:gd name="connsiteY0" fmla="*/ 0 h 8810360"/>
                <a:gd name="connsiteX1" fmla="*/ 3624635 w 3624628"/>
                <a:gd name="connsiteY1" fmla="*/ 8810362 h 8810360"/>
                <a:gd name="connsiteX0" fmla="*/ 11516408 w 11516410"/>
                <a:gd name="connsiteY0" fmla="*/ 3 h 9430061"/>
                <a:gd name="connsiteX1" fmla="*/ 3624635 w 11516410"/>
                <a:gd name="connsiteY1" fmla="*/ 9430063 h 9430061"/>
                <a:gd name="connsiteX0" fmla="*/ 11516408 w 11516410"/>
                <a:gd name="connsiteY0" fmla="*/ 3 h 9430061"/>
                <a:gd name="connsiteX1" fmla="*/ 3624635 w 11516410"/>
                <a:gd name="connsiteY1" fmla="*/ 9430063 h 9430061"/>
              </a:gdLst>
              <a:ahLst/>
              <a:cxnLst>
                <a:cxn ang="0">
                  <a:pos x="connsiteX0" y="connsiteY0"/>
                </a:cxn>
                <a:cxn ang="0">
                  <a:pos x="connsiteX1" y="connsiteY1"/>
                </a:cxn>
              </a:cxnLst>
              <a:rect l="l" t="t" r="r" b="b"/>
              <a:pathLst>
                <a:path w="11516410" h="9430061">
                  <a:moveTo>
                    <a:pt x="11516408" y="3"/>
                  </a:moveTo>
                  <a:cubicBezTo>
                    <a:pt x="3157702" y="1907474"/>
                    <a:pt x="6" y="5981327"/>
                    <a:pt x="3624635" y="9430063"/>
                  </a:cubicBezTo>
                </a:path>
              </a:pathLst>
            </a:custGeom>
            <a:ln w="127000">
              <a:solidFill>
                <a:schemeClr val="accent3">
                  <a:lumMod val="40000"/>
                  <a:lumOff val="60000"/>
                </a:schemeClr>
              </a:solidFill>
              <a:headEnd type="none"/>
              <a:tailEnd type="triangle" w="sm"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7459" name="Straight Arrow Connector 252"/>
            <p:cNvCxnSpPr>
              <a:cxnSpLocks noChangeShapeType="1"/>
            </p:cNvCxnSpPr>
            <p:nvPr/>
          </p:nvCxnSpPr>
          <p:spPr bwMode="auto">
            <a:xfrm>
              <a:off x="7246938" y="1639888"/>
              <a:ext cx="0" cy="1317625"/>
            </a:xfrm>
            <a:prstGeom prst="straightConnector1">
              <a:avLst/>
            </a:prstGeom>
            <a:noFill/>
            <a:ln w="12700" algn="ctr">
              <a:solidFill>
                <a:schemeClr val="accent1"/>
              </a:solidFill>
              <a:round/>
              <a:headEnd type="arrow" w="med" len="med"/>
              <a:tailEnd type="arrow" w="med" len="med"/>
            </a:ln>
            <a:extLst>
              <a:ext uri="{909E8E84-426E-40DD-AFC4-6F175D3DCCD1}">
                <a14:hiddenFill xmlns:a14="http://schemas.microsoft.com/office/drawing/2010/main">
                  <a:noFill/>
                </a14:hiddenFill>
              </a:ext>
            </a:extLst>
          </p:spPr>
        </p:cxnSp>
        <p:sp>
          <p:nvSpPr>
            <p:cNvPr id="255" name="Rectangle 254"/>
            <p:cNvSpPr/>
            <p:nvPr/>
          </p:nvSpPr>
          <p:spPr>
            <a:xfrm>
              <a:off x="6420422" y="2958619"/>
              <a:ext cx="1652879" cy="740980"/>
            </a:xfrm>
            <a:prstGeom prst="rect">
              <a:avLst/>
            </a:prstGeom>
            <a:solidFill>
              <a:schemeClr val="bg2">
                <a:lumMod val="60000"/>
                <a:lumOff val="4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lnSpc>
                  <a:spcPct val="85000"/>
                </a:lnSpc>
                <a:spcBef>
                  <a:spcPts val="150"/>
                </a:spcBef>
                <a:spcAft>
                  <a:spcPts val="350"/>
                </a:spcAft>
                <a:defRPr/>
              </a:pPr>
              <a:r>
                <a:rPr lang="en-US" sz="2000" b="1" dirty="0" smtClean="0">
                  <a:solidFill>
                    <a:schemeClr val="accent2"/>
                  </a:solidFill>
                  <a:latin typeface="Tw Cen MT" pitchFamily="34" charset="0"/>
                  <a:ea typeface="ＭＳ Ｐゴシック" pitchFamily="34" charset="-128"/>
                </a:rPr>
                <a:t>Incumbent</a:t>
              </a:r>
            </a:p>
          </p:txBody>
        </p:sp>
        <p:sp>
          <p:nvSpPr>
            <p:cNvPr id="2227" name="Rectangle 280"/>
            <p:cNvSpPr>
              <a:spLocks noChangeArrowheads="1"/>
            </p:cNvSpPr>
            <p:nvPr/>
          </p:nvSpPr>
          <p:spPr bwMode="auto">
            <a:xfrm>
              <a:off x="2712235" y="609022"/>
              <a:ext cx="28082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US" sz="1600" b="1" dirty="0"/>
                <a:t>Application/granting of spectrum use rights</a:t>
              </a:r>
            </a:p>
          </p:txBody>
        </p:sp>
        <p:sp>
          <p:nvSpPr>
            <p:cNvPr id="2228" name="Rectangle 281"/>
            <p:cNvSpPr>
              <a:spLocks noChangeArrowheads="1"/>
            </p:cNvSpPr>
            <p:nvPr/>
          </p:nvSpPr>
          <p:spPr bwMode="auto">
            <a:xfrm>
              <a:off x="5867400" y="1846263"/>
              <a:ext cx="273685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0" rIns="18000" bIns="0">
              <a:spAutoFit/>
            </a:bodyPr>
            <a:lstStyle/>
            <a:p>
              <a:pPr algn="ctr">
                <a:defRPr/>
              </a:pPr>
              <a:r>
                <a:rPr lang="en-US" sz="1600" b="1" dirty="0">
                  <a:ea typeface="ＭＳ Ｐゴシック" pitchFamily="34" charset="-128"/>
                </a:rPr>
                <a:t>Conditions of access to the “ASA/LSA spectrum” enabling protection of primary incumbent user</a:t>
              </a:r>
            </a:p>
          </p:txBody>
        </p:sp>
        <p:sp>
          <p:nvSpPr>
            <p:cNvPr id="2229" name="Rectangle 283"/>
            <p:cNvSpPr>
              <a:spLocks noChangeArrowheads="1"/>
            </p:cNvSpPr>
            <p:nvPr/>
          </p:nvSpPr>
          <p:spPr bwMode="auto">
            <a:xfrm>
              <a:off x="1447800" y="3105150"/>
              <a:ext cx="2101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endParaRPr lang="fr-FR" altLang="fr-FR" sz="1600" b="1">
                <a:effectLst>
                  <a:outerShdw blurRad="38100" dist="38100" dir="2700000" algn="tl">
                    <a:srgbClr val="C0C0C0"/>
                  </a:outerShdw>
                </a:effectLst>
                <a:ea typeface="MS PGothic" pitchFamily="34" charset="-128"/>
              </a:endParaRPr>
            </a:p>
          </p:txBody>
        </p:sp>
        <p:cxnSp>
          <p:nvCxnSpPr>
            <p:cNvPr id="17466" name="Straight Arrow Connector 285"/>
            <p:cNvCxnSpPr>
              <a:cxnSpLocks noChangeShapeType="1"/>
            </p:cNvCxnSpPr>
            <p:nvPr/>
          </p:nvCxnSpPr>
          <p:spPr bwMode="auto">
            <a:xfrm>
              <a:off x="1309688" y="1709738"/>
              <a:ext cx="1457325" cy="2592387"/>
            </a:xfrm>
            <a:prstGeom prst="straightConnector1">
              <a:avLst/>
            </a:prstGeom>
            <a:noFill/>
            <a:ln w="19050" algn="ctr">
              <a:solidFill>
                <a:srgbClr val="D0AF72"/>
              </a:solidFill>
              <a:round/>
              <a:headEnd type="arrow" w="med" len="med"/>
              <a:tailEnd type="arrow" w="med" len="med"/>
            </a:ln>
            <a:effectLst>
              <a:outerShdw dist="30000" dir="5400000" rotWithShape="0">
                <a:srgbClr val="000000">
                  <a:alpha val="45000"/>
                </a:srgbClr>
              </a:outerShdw>
            </a:effectLst>
            <a:extLst>
              <a:ext uri="{909E8E84-426E-40DD-AFC4-6F175D3DCCD1}">
                <a14:hiddenFill xmlns:a14="http://schemas.microsoft.com/office/drawing/2010/main">
                  <a:noFill/>
                </a14:hiddenFill>
              </a:ext>
            </a:extLst>
          </p:spPr>
        </p:cxnSp>
        <p:cxnSp>
          <p:nvCxnSpPr>
            <p:cNvPr id="290" name="Straight Arrow Connector 289"/>
            <p:cNvCxnSpPr/>
            <p:nvPr/>
          </p:nvCxnSpPr>
          <p:spPr>
            <a:xfrm>
              <a:off x="1309688" y="1709738"/>
              <a:ext cx="3949700" cy="2359025"/>
            </a:xfrm>
            <a:prstGeom prst="straightConnector1">
              <a:avLst/>
            </a:prstGeom>
            <a:ln>
              <a:solidFill>
                <a:schemeClr val="bg2">
                  <a:lumMod val="75000"/>
                </a:schemeClr>
              </a:solidFill>
              <a:headEnd type="arrow"/>
              <a:tailEnd type="arrow"/>
            </a:ln>
          </p:spPr>
          <p:style>
            <a:lnRef idx="2">
              <a:schemeClr val="accent3"/>
            </a:lnRef>
            <a:fillRef idx="0">
              <a:schemeClr val="accent3"/>
            </a:fillRef>
            <a:effectRef idx="1">
              <a:schemeClr val="accent3"/>
            </a:effectRef>
            <a:fontRef idx="minor">
              <a:schemeClr val="tx1"/>
            </a:fontRef>
          </p:style>
        </p:cxnSp>
        <p:sp>
          <p:nvSpPr>
            <p:cNvPr id="2233" name="Rectangle 208"/>
            <p:cNvSpPr>
              <a:spLocks noChangeArrowheads="1"/>
            </p:cNvSpPr>
            <p:nvPr/>
          </p:nvSpPr>
          <p:spPr bwMode="auto">
            <a:xfrm>
              <a:off x="6542088" y="4164013"/>
              <a:ext cx="20621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US" sz="1600" b="1" dirty="0">
                  <a:ea typeface="ＭＳ Ｐゴシック" pitchFamily="34" charset="-128"/>
                </a:rPr>
                <a:t>Base station </a:t>
              </a:r>
              <a:r>
                <a:rPr lang="en-US" sz="1600" b="1" dirty="0" smtClean="0"/>
                <a:t>s</a:t>
              </a:r>
              <a:r>
                <a:rPr lang="en-US" sz="1600" b="1" dirty="0" smtClean="0">
                  <a:ea typeface="ＭＳ Ｐゴシック" pitchFamily="34" charset="-128"/>
                </a:rPr>
                <a:t>tops transmission</a:t>
              </a:r>
              <a:endParaRPr lang="en-US" sz="1600" b="1" dirty="0">
                <a:ea typeface="ＭＳ Ｐゴシック" pitchFamily="34" charset="-128"/>
              </a:endParaRPr>
            </a:p>
          </p:txBody>
        </p:sp>
        <p:sp>
          <p:nvSpPr>
            <p:cNvPr id="2234" name="Rectangle 319"/>
            <p:cNvSpPr>
              <a:spLocks noChangeArrowheads="1"/>
            </p:cNvSpPr>
            <p:nvPr/>
          </p:nvSpPr>
          <p:spPr bwMode="auto">
            <a:xfrm>
              <a:off x="4316851" y="4749498"/>
              <a:ext cx="18748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US" sz="1600" b="1">
                  <a:ea typeface="ＭＳ Ｐゴシック" pitchFamily="34" charset="-128"/>
                </a:rPr>
                <a:t>Base station</a:t>
              </a:r>
            </a:p>
          </p:txBody>
        </p:sp>
        <p:sp>
          <p:nvSpPr>
            <p:cNvPr id="2235" name="Rectangle 320"/>
            <p:cNvSpPr>
              <a:spLocks noChangeArrowheads="1"/>
            </p:cNvSpPr>
            <p:nvPr/>
          </p:nvSpPr>
          <p:spPr bwMode="auto">
            <a:xfrm>
              <a:off x="1933575" y="5105400"/>
              <a:ext cx="18748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US" sz="1600" b="1">
                  <a:ea typeface="ＭＳ Ｐゴシック" pitchFamily="34" charset="-128"/>
                </a:rPr>
                <a:t>Base station</a:t>
              </a:r>
            </a:p>
          </p:txBody>
        </p:sp>
        <p:grpSp>
          <p:nvGrpSpPr>
            <p:cNvPr id="17472" name="Freeform 65"/>
            <p:cNvGrpSpPr>
              <a:grpSpLocks/>
            </p:cNvGrpSpPr>
            <p:nvPr/>
          </p:nvGrpSpPr>
          <p:grpSpPr bwMode="auto">
            <a:xfrm>
              <a:off x="3348038" y="5518150"/>
              <a:ext cx="3168650" cy="1079500"/>
              <a:chOff x="2170" y="3391"/>
              <a:chExt cx="2092" cy="860"/>
            </a:xfrm>
          </p:grpSpPr>
          <p:pic>
            <p:nvPicPr>
              <p:cNvPr id="17484" name="Freeform 6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0" y="3391"/>
                <a:ext cx="2092" cy="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41" name="Text Box 193"/>
              <p:cNvSpPr txBox="1">
                <a:spLocks noChangeArrowheads="1"/>
              </p:cNvSpPr>
              <p:nvPr/>
            </p:nvSpPr>
            <p:spPr bwMode="auto">
              <a:xfrm rot="15905815">
                <a:off x="2643" y="2982"/>
                <a:ext cx="1017" cy="1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spcBef>
                    <a:spcPct val="20000"/>
                  </a:spcBef>
                  <a:buChar char="•"/>
                  <a:defRPr sz="2000">
                    <a:solidFill>
                      <a:srgbClr val="000099"/>
                    </a:solidFill>
                    <a:latin typeface="Arial" pitchFamily="34" charset="0"/>
                  </a:defRPr>
                </a:lvl1pPr>
                <a:lvl2pPr marL="742950" indent="-285750" eaLnBrk="0" hangingPunct="0">
                  <a:spcBef>
                    <a:spcPct val="20000"/>
                  </a:spcBef>
                  <a:buChar char="–"/>
                  <a:defRPr sz="1600">
                    <a:solidFill>
                      <a:srgbClr val="000099"/>
                    </a:solidFill>
                    <a:latin typeface="Arial" pitchFamily="34" charset="0"/>
                  </a:defRPr>
                </a:lvl2pPr>
                <a:lvl3pPr marL="1143000" indent="-228600" eaLnBrk="0" hangingPunct="0">
                  <a:spcBef>
                    <a:spcPct val="20000"/>
                  </a:spcBef>
                  <a:buChar char="•"/>
                  <a:defRPr sz="1400">
                    <a:solidFill>
                      <a:srgbClr val="000099"/>
                    </a:solidFill>
                    <a:latin typeface="Arial" pitchFamily="34" charset="0"/>
                  </a:defRPr>
                </a:lvl3pPr>
                <a:lvl4pPr marL="1600200" indent="-228600" eaLnBrk="0" hangingPunct="0">
                  <a:spcBef>
                    <a:spcPct val="20000"/>
                  </a:spcBef>
                  <a:buChar char="–"/>
                  <a:defRPr sz="2000">
                    <a:solidFill>
                      <a:srgbClr val="000099"/>
                    </a:solidFill>
                    <a:latin typeface="Arial" pitchFamily="34" charset="0"/>
                  </a:defRPr>
                </a:lvl4pPr>
                <a:lvl5pPr marL="2057400" indent="-228600" eaLnBrk="0" hangingPunct="0">
                  <a:spcBef>
                    <a:spcPct val="20000"/>
                  </a:spcBef>
                  <a:buChar char="»"/>
                  <a:defRPr sz="2000">
                    <a:solidFill>
                      <a:srgbClr val="000099"/>
                    </a:solidFill>
                    <a:latin typeface="Arial" pitchFamily="34" charset="0"/>
                  </a:defRPr>
                </a:lvl5pPr>
                <a:lvl6pPr marL="2514600" indent="-228600" eaLnBrk="0" fontAlgn="base" hangingPunct="0">
                  <a:spcBef>
                    <a:spcPct val="20000"/>
                  </a:spcBef>
                  <a:spcAft>
                    <a:spcPct val="0"/>
                  </a:spcAft>
                  <a:buChar char="»"/>
                  <a:defRPr sz="2000">
                    <a:solidFill>
                      <a:srgbClr val="000099"/>
                    </a:solidFill>
                    <a:latin typeface="Arial" pitchFamily="34" charset="0"/>
                  </a:defRPr>
                </a:lvl6pPr>
                <a:lvl7pPr marL="2971800" indent="-228600" eaLnBrk="0" fontAlgn="base" hangingPunct="0">
                  <a:spcBef>
                    <a:spcPct val="20000"/>
                  </a:spcBef>
                  <a:spcAft>
                    <a:spcPct val="0"/>
                  </a:spcAft>
                  <a:buChar char="»"/>
                  <a:defRPr sz="2000">
                    <a:solidFill>
                      <a:srgbClr val="000099"/>
                    </a:solidFill>
                    <a:latin typeface="Arial" pitchFamily="34" charset="0"/>
                  </a:defRPr>
                </a:lvl7pPr>
                <a:lvl8pPr marL="3429000" indent="-228600" eaLnBrk="0" fontAlgn="base" hangingPunct="0">
                  <a:spcBef>
                    <a:spcPct val="20000"/>
                  </a:spcBef>
                  <a:spcAft>
                    <a:spcPct val="0"/>
                  </a:spcAft>
                  <a:buChar char="»"/>
                  <a:defRPr sz="2000">
                    <a:solidFill>
                      <a:srgbClr val="000099"/>
                    </a:solidFill>
                    <a:latin typeface="Arial" pitchFamily="34" charset="0"/>
                  </a:defRPr>
                </a:lvl8pPr>
                <a:lvl9pPr marL="3886200" indent="-228600" eaLnBrk="0" fontAlgn="base" hangingPunct="0">
                  <a:spcBef>
                    <a:spcPct val="20000"/>
                  </a:spcBef>
                  <a:spcAft>
                    <a:spcPct val="0"/>
                  </a:spcAft>
                  <a:buChar char="»"/>
                  <a:defRPr sz="2000">
                    <a:solidFill>
                      <a:srgbClr val="000099"/>
                    </a:solidFill>
                    <a:latin typeface="Arial" pitchFamily="34" charset="0"/>
                  </a:defRPr>
                </a:lvl9pPr>
              </a:lstStyle>
              <a:p>
                <a:pPr algn="ctr" eaLnBrk="1" hangingPunct="1">
                  <a:spcBef>
                    <a:spcPct val="0"/>
                  </a:spcBef>
                  <a:buFontTx/>
                  <a:buNone/>
                </a:pPr>
                <a:endParaRPr lang="fr-FR" altLang="fr-FR" sz="1600">
                  <a:solidFill>
                    <a:schemeClr val="tx1"/>
                  </a:solidFill>
                  <a:effectLst>
                    <a:outerShdw blurRad="38100" dist="38100" dir="2700000" algn="tl">
                      <a:srgbClr val="C0C0C0"/>
                    </a:outerShdw>
                  </a:effectLst>
                  <a:latin typeface="Tw Cen MT" pitchFamily="34" charset="0"/>
                  <a:ea typeface="MS PGothic" pitchFamily="34" charset="-128"/>
                  <a:cs typeface="Arial" pitchFamily="34" charset="0"/>
                </a:endParaRPr>
              </a:p>
            </p:txBody>
          </p:sp>
        </p:grpSp>
        <p:sp>
          <p:nvSpPr>
            <p:cNvPr id="2237" name="Rectangle 66"/>
            <p:cNvSpPr>
              <a:spLocks noChangeArrowheads="1"/>
            </p:cNvSpPr>
            <p:nvPr/>
          </p:nvSpPr>
          <p:spPr bwMode="auto">
            <a:xfrm>
              <a:off x="1407878" y="5910891"/>
              <a:ext cx="28527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US" sz="1600" b="1" dirty="0" smtClean="0">
                  <a:ea typeface="ＭＳ Ｐゴシック" pitchFamily="34" charset="-128"/>
                </a:rPr>
                <a:t>Transmitting Base </a:t>
              </a:r>
              <a:r>
                <a:rPr lang="en-US" sz="1600" b="1" dirty="0">
                  <a:ea typeface="ＭＳ Ｐゴシック" pitchFamily="34" charset="-128"/>
                </a:rPr>
                <a:t>station </a:t>
              </a:r>
            </a:p>
          </p:txBody>
        </p:sp>
        <p:cxnSp>
          <p:nvCxnSpPr>
            <p:cNvPr id="17474" name="Straight Arrow Connector 266"/>
            <p:cNvCxnSpPr>
              <a:cxnSpLocks noChangeShapeType="1"/>
            </p:cNvCxnSpPr>
            <p:nvPr/>
          </p:nvCxnSpPr>
          <p:spPr bwMode="auto">
            <a:xfrm flipH="1" flipV="1">
              <a:off x="2124076" y="1846263"/>
              <a:ext cx="4168666" cy="1368425"/>
            </a:xfrm>
            <a:prstGeom prst="straightConnector1">
              <a:avLst/>
            </a:prstGeom>
            <a:noFill/>
            <a:ln w="19050" algn="ctr">
              <a:solidFill>
                <a:srgbClr val="D0AF72"/>
              </a:solidFill>
              <a:round/>
              <a:headEnd/>
              <a:tailEnd type="triangle" w="lg" len="lg"/>
            </a:ln>
            <a:effectLst>
              <a:outerShdw dist="30000" dir="5400000" rotWithShape="0">
                <a:srgbClr val="000000">
                  <a:alpha val="45000"/>
                </a:srgbClr>
              </a:outerShdw>
            </a:effectLst>
            <a:extLst>
              <a:ext uri="{909E8E84-426E-40DD-AFC4-6F175D3DCCD1}">
                <a14:hiddenFill xmlns:a14="http://schemas.microsoft.com/office/drawing/2010/main">
                  <a:noFill/>
                </a14:hiddenFill>
              </a:ext>
            </a:extLst>
          </p:spPr>
        </p:cxnSp>
        <p:pic>
          <p:nvPicPr>
            <p:cNvPr id="17475" name="Picture 6" descr="C:\Documents and Settings\jlam\Desktop\TD-LTE - RH\images\ant.png"/>
            <p:cNvPicPr>
              <a:picLocks noChangeAspect="1" noChangeArrowheads="1"/>
            </p:cNvPicPr>
            <p:nvPr/>
          </p:nvPicPr>
          <p:blipFill>
            <a:blip r:embed="rId6">
              <a:extLst>
                <a:ext uri="{28A0092B-C50C-407E-A947-70E740481C1C}">
                  <a14:useLocalDpi xmlns:a14="http://schemas.microsoft.com/office/drawing/2010/main" val="0"/>
                </a:ext>
              </a:extLst>
            </a:blip>
            <a:srcRect t="22263"/>
            <a:stretch>
              <a:fillRect/>
            </a:stretch>
          </p:blipFill>
          <p:spPr bwMode="auto">
            <a:xfrm>
              <a:off x="4577593" y="4124325"/>
              <a:ext cx="3317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 name="Freeform 180"/>
            <p:cNvSpPr/>
            <p:nvPr/>
          </p:nvSpPr>
          <p:spPr>
            <a:xfrm rot="8305163">
              <a:off x="4664318" y="3761955"/>
              <a:ext cx="319087" cy="496888"/>
            </a:xfrm>
            <a:custGeom>
              <a:avLst/>
              <a:gdLst>
                <a:gd name="connsiteX0" fmla="*/ 110315 w 451262"/>
                <a:gd name="connsiteY0" fmla="*/ 646610 h 695455"/>
                <a:gd name="connsiteX1" fmla="*/ 0 w 451262"/>
                <a:gd name="connsiteY1" fmla="*/ 347871 h 695455"/>
                <a:gd name="connsiteX2" fmla="*/ 109992 w 451262"/>
                <a:gd name="connsiteY2" fmla="*/ 49141 h 695455"/>
                <a:gd name="connsiteX3" fmla="*/ 110315 w 451262"/>
                <a:gd name="connsiteY3" fmla="*/ 646610 h 695455"/>
                <a:gd name="connsiteX0" fmla="*/ 110348 w 350594"/>
                <a:gd name="connsiteY0" fmla="*/ 630927 h 630927"/>
                <a:gd name="connsiteX1" fmla="*/ 33 w 350594"/>
                <a:gd name="connsiteY1" fmla="*/ 332188 h 630927"/>
                <a:gd name="connsiteX2" fmla="*/ 110025 w 350594"/>
                <a:gd name="connsiteY2" fmla="*/ 33458 h 630927"/>
                <a:gd name="connsiteX3" fmla="*/ 350540 w 350594"/>
                <a:gd name="connsiteY3" fmla="*/ 292423 h 630927"/>
                <a:gd name="connsiteX4" fmla="*/ 110348 w 350594"/>
                <a:gd name="connsiteY4" fmla="*/ 630927 h 630927"/>
                <a:gd name="connsiteX0" fmla="*/ 110348 w 350594"/>
                <a:gd name="connsiteY0" fmla="*/ 630927 h 630927"/>
                <a:gd name="connsiteX1" fmla="*/ 33 w 350594"/>
                <a:gd name="connsiteY1" fmla="*/ 332188 h 630927"/>
                <a:gd name="connsiteX2" fmla="*/ 110025 w 350594"/>
                <a:gd name="connsiteY2" fmla="*/ 33458 h 630927"/>
                <a:gd name="connsiteX3" fmla="*/ 350540 w 350594"/>
                <a:gd name="connsiteY3" fmla="*/ 292423 h 630927"/>
                <a:gd name="connsiteX4" fmla="*/ 110348 w 350594"/>
                <a:gd name="connsiteY4" fmla="*/ 630927 h 630927"/>
                <a:gd name="connsiteX0" fmla="*/ 110348 w 350540"/>
                <a:gd name="connsiteY0" fmla="*/ 630927 h 630927"/>
                <a:gd name="connsiteX1" fmla="*/ 33 w 350540"/>
                <a:gd name="connsiteY1" fmla="*/ 332188 h 630927"/>
                <a:gd name="connsiteX2" fmla="*/ 110025 w 350540"/>
                <a:gd name="connsiteY2" fmla="*/ 33458 h 630927"/>
                <a:gd name="connsiteX3" fmla="*/ 350540 w 350540"/>
                <a:gd name="connsiteY3" fmla="*/ 292423 h 630927"/>
                <a:gd name="connsiteX4" fmla="*/ 110348 w 350540"/>
                <a:gd name="connsiteY4" fmla="*/ 630927 h 630927"/>
                <a:gd name="connsiteX0" fmla="*/ 110348 w 382740"/>
                <a:gd name="connsiteY0" fmla="*/ 630927 h 630927"/>
                <a:gd name="connsiteX1" fmla="*/ 33 w 382740"/>
                <a:gd name="connsiteY1" fmla="*/ 332188 h 630927"/>
                <a:gd name="connsiteX2" fmla="*/ 110025 w 382740"/>
                <a:gd name="connsiteY2" fmla="*/ 33458 h 630927"/>
                <a:gd name="connsiteX3" fmla="*/ 382740 w 382740"/>
                <a:gd name="connsiteY3" fmla="*/ 343939 h 630927"/>
                <a:gd name="connsiteX4" fmla="*/ 110348 w 382740"/>
                <a:gd name="connsiteY4" fmla="*/ 630927 h 630927"/>
                <a:gd name="connsiteX0" fmla="*/ 110348 w 382740"/>
                <a:gd name="connsiteY0" fmla="*/ 597469 h 597469"/>
                <a:gd name="connsiteX1" fmla="*/ 33 w 382740"/>
                <a:gd name="connsiteY1" fmla="*/ 298730 h 597469"/>
                <a:gd name="connsiteX2" fmla="*/ 110025 w 382740"/>
                <a:gd name="connsiteY2" fmla="*/ 0 h 597469"/>
                <a:gd name="connsiteX3" fmla="*/ 382740 w 382740"/>
                <a:gd name="connsiteY3" fmla="*/ 310481 h 597469"/>
                <a:gd name="connsiteX4" fmla="*/ 110348 w 382740"/>
                <a:gd name="connsiteY4" fmla="*/ 597469 h 597469"/>
                <a:gd name="connsiteX0" fmla="*/ 110348 w 382740"/>
                <a:gd name="connsiteY0" fmla="*/ 597469 h 597469"/>
                <a:gd name="connsiteX1" fmla="*/ 33 w 382740"/>
                <a:gd name="connsiteY1" fmla="*/ 298730 h 597469"/>
                <a:gd name="connsiteX2" fmla="*/ 110025 w 382740"/>
                <a:gd name="connsiteY2" fmla="*/ 0 h 597469"/>
                <a:gd name="connsiteX3" fmla="*/ 382740 w 382740"/>
                <a:gd name="connsiteY3" fmla="*/ 310481 h 597469"/>
                <a:gd name="connsiteX4" fmla="*/ 110348 w 382740"/>
                <a:gd name="connsiteY4" fmla="*/ 597469 h 597469"/>
                <a:gd name="connsiteX0" fmla="*/ 110348 w 382740"/>
                <a:gd name="connsiteY0" fmla="*/ 597469 h 597469"/>
                <a:gd name="connsiteX1" fmla="*/ 33 w 382740"/>
                <a:gd name="connsiteY1" fmla="*/ 298730 h 597469"/>
                <a:gd name="connsiteX2" fmla="*/ 110025 w 382740"/>
                <a:gd name="connsiteY2" fmla="*/ 0 h 597469"/>
                <a:gd name="connsiteX3" fmla="*/ 382740 w 382740"/>
                <a:gd name="connsiteY3" fmla="*/ 310481 h 597469"/>
                <a:gd name="connsiteX4" fmla="*/ 110348 w 382740"/>
                <a:gd name="connsiteY4" fmla="*/ 597469 h 597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740" h="597469">
                  <a:moveTo>
                    <a:pt x="110348" y="597469"/>
                  </a:moveTo>
                  <a:cubicBezTo>
                    <a:pt x="41979" y="534818"/>
                    <a:pt x="66" y="421315"/>
                    <a:pt x="33" y="298730"/>
                  </a:cubicBezTo>
                  <a:cubicBezTo>
                    <a:pt x="0" y="176249"/>
                    <a:pt x="41781" y="62773"/>
                    <a:pt x="110025" y="0"/>
                  </a:cubicBezTo>
                  <a:cubicBezTo>
                    <a:pt x="132646" y="32973"/>
                    <a:pt x="311855" y="210903"/>
                    <a:pt x="382740" y="310481"/>
                  </a:cubicBezTo>
                  <a:cubicBezTo>
                    <a:pt x="320717" y="382705"/>
                    <a:pt x="129055" y="564011"/>
                    <a:pt x="110348" y="597469"/>
                  </a:cubicBezTo>
                  <a:close/>
                </a:path>
              </a:pathLst>
            </a:custGeom>
            <a:gradFill>
              <a:gsLst>
                <a:gs pos="0">
                  <a:schemeClr val="accent4">
                    <a:alpha val="57000"/>
                  </a:schemeClr>
                </a:gs>
                <a:gs pos="36000">
                  <a:schemeClr val="accent4">
                    <a:lumMod val="60000"/>
                    <a:lumOff val="40000"/>
                    <a:alpha val="64000"/>
                  </a:schemeClr>
                </a:gs>
                <a:gs pos="100000">
                  <a:schemeClr val="accent4">
                    <a:alpha val="85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spcBef>
                  <a:spcPts val="150"/>
                </a:spcBef>
                <a:spcAft>
                  <a:spcPts val="350"/>
                </a:spcAft>
                <a:defRPr/>
              </a:pPr>
              <a:endParaRPr lang="en-US" dirty="0"/>
            </a:p>
          </p:txBody>
        </p:sp>
        <p:pic>
          <p:nvPicPr>
            <p:cNvPr id="17477" name="Picture 6" descr="C:\Documents and Settings\jlam\Desktop\TD-LTE - RH\images\ant.png"/>
            <p:cNvPicPr>
              <a:picLocks noChangeAspect="1" noChangeArrowheads="1"/>
            </p:cNvPicPr>
            <p:nvPr/>
          </p:nvPicPr>
          <p:blipFill>
            <a:blip r:embed="rId7">
              <a:extLst>
                <a:ext uri="{28A0092B-C50C-407E-A947-70E740481C1C}">
                  <a14:useLocalDpi xmlns:a14="http://schemas.microsoft.com/office/drawing/2010/main" val="0"/>
                </a:ext>
              </a:extLst>
            </a:blip>
            <a:srcRect t="-1923" b="75685"/>
            <a:stretch>
              <a:fillRect/>
            </a:stretch>
          </p:blipFill>
          <p:spPr bwMode="auto">
            <a:xfrm rot="3014731">
              <a:off x="4679175" y="3875409"/>
              <a:ext cx="331788"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9" name="Rectangle 318"/>
            <p:cNvSpPr/>
            <p:nvPr/>
          </p:nvSpPr>
          <p:spPr>
            <a:xfrm>
              <a:off x="3878160" y="4528207"/>
              <a:ext cx="1211262" cy="336550"/>
            </a:xfrm>
            <a:prstGeom prst="rect">
              <a:avLst/>
            </a:prstGeom>
          </p:spPr>
          <p:txBody>
            <a:bodyPr wrap="none">
              <a:spAutoFit/>
            </a:bodyPr>
            <a:lstStyle/>
            <a:p>
              <a:pPr algn="ctr">
                <a:defRPr/>
              </a:pPr>
              <a:r>
                <a:rPr lang="en-US" sz="1600" b="1" dirty="0">
                  <a:ea typeface="ＭＳ Ｐゴシック" pitchFamily="34" charset="-128"/>
                </a:rPr>
                <a:t>Incumbent</a:t>
              </a:r>
            </a:p>
          </p:txBody>
        </p:sp>
        <p:sp>
          <p:nvSpPr>
            <p:cNvPr id="2250" name="Rectangle 282"/>
            <p:cNvSpPr>
              <a:spLocks noChangeArrowheads="1"/>
            </p:cNvSpPr>
            <p:nvPr/>
          </p:nvSpPr>
          <p:spPr bwMode="auto">
            <a:xfrm>
              <a:off x="2995613" y="1917700"/>
              <a:ext cx="23447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US" sz="1600" b="1" dirty="0">
                  <a:ea typeface="ＭＳ Ｐゴシック" pitchFamily="34" charset="-128"/>
                </a:rPr>
                <a:t>where/when ASA/LSA spectrum is available (Dynamic)</a:t>
              </a:r>
            </a:p>
          </p:txBody>
        </p:sp>
        <p:sp>
          <p:nvSpPr>
            <p:cNvPr id="2251" name="Rectangle 280"/>
            <p:cNvSpPr>
              <a:spLocks noChangeArrowheads="1"/>
            </p:cNvSpPr>
            <p:nvPr/>
          </p:nvSpPr>
          <p:spPr bwMode="auto">
            <a:xfrm>
              <a:off x="2627313" y="3214688"/>
              <a:ext cx="15271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US" sz="1600" b="1" dirty="0">
                  <a:solidFill>
                    <a:srgbClr val="0099CC"/>
                  </a:solidFill>
                  <a:ea typeface="ＭＳ Ｐゴシック" pitchFamily="34" charset="-128"/>
                </a:rPr>
                <a:t>Licensed spectrum </a:t>
              </a:r>
            </a:p>
          </p:txBody>
        </p:sp>
        <p:sp>
          <p:nvSpPr>
            <p:cNvPr id="2252" name="Rectangle 280"/>
            <p:cNvSpPr>
              <a:spLocks noChangeArrowheads="1"/>
            </p:cNvSpPr>
            <p:nvPr/>
          </p:nvSpPr>
          <p:spPr bwMode="auto">
            <a:xfrm>
              <a:off x="755650" y="3641725"/>
              <a:ext cx="17430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en-US" sz="1600" b="1" dirty="0">
                  <a:solidFill>
                    <a:srgbClr val="FF9900"/>
                  </a:solidFill>
                  <a:ea typeface="ＭＳ Ｐゴシック" pitchFamily="34" charset="-128"/>
                </a:rPr>
                <a:t>Permitted ASA/LSA spectrum </a:t>
              </a:r>
            </a:p>
          </p:txBody>
        </p:sp>
        <p:pic>
          <p:nvPicPr>
            <p:cNvPr id="66" name="Picture 6" descr="C:\Documents and Settings\jlam\Desktop\TD-LTE - RH\images\ant.png"/>
            <p:cNvPicPr>
              <a:picLocks noChangeAspect="1" noChangeArrowheads="1"/>
            </p:cNvPicPr>
            <p:nvPr/>
          </p:nvPicPr>
          <p:blipFill>
            <a:blip r:embed="rId6">
              <a:extLst>
                <a:ext uri="{28A0092B-C50C-407E-A947-70E740481C1C}">
                  <a14:useLocalDpi xmlns:a14="http://schemas.microsoft.com/office/drawing/2010/main" val="0"/>
                </a:ext>
              </a:extLst>
            </a:blip>
            <a:srcRect t="22263"/>
            <a:stretch>
              <a:fillRect/>
            </a:stretch>
          </p:blipFill>
          <p:spPr bwMode="auto">
            <a:xfrm>
              <a:off x="5153119" y="4230236"/>
              <a:ext cx="3317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p:nvSpPr>
          <p:spPr>
            <a:xfrm>
              <a:off x="5921796" y="4214388"/>
              <a:ext cx="738436" cy="646331"/>
            </a:xfrm>
            <a:prstGeom prst="rect">
              <a:avLst/>
            </a:prstGeom>
            <a:noFill/>
          </p:spPr>
          <p:txBody>
            <a:bodyPr wrap="square" rtlCol="0">
              <a:spAutoFit/>
            </a:bodyPr>
            <a:lstStyle/>
            <a:p>
              <a:r>
                <a:rPr lang="fr-FR" sz="3600" dirty="0" smtClean="0">
                  <a:solidFill>
                    <a:srgbClr val="FF0000"/>
                  </a:solidFill>
                </a:rPr>
                <a:t>X</a:t>
              </a:r>
              <a:endParaRPr lang="fr-FR" sz="3600" dirty="0">
                <a:solidFill>
                  <a:srgbClr val="FF0000"/>
                </a:solidFill>
              </a:endParaRPr>
            </a:p>
          </p:txBody>
        </p:sp>
      </p:grpSp>
      <p:sp>
        <p:nvSpPr>
          <p:cNvPr id="67" name="Title 5"/>
          <p:cNvSpPr txBox="1">
            <a:spLocks/>
          </p:cNvSpPr>
          <p:nvPr/>
        </p:nvSpPr>
        <p:spPr bwMode="auto">
          <a:xfrm>
            <a:off x="518864" y="878728"/>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defTabSz="457200" rtl="0" eaLnBrk="0" fontAlgn="base" hangingPunct="0">
              <a:spcBef>
                <a:spcPct val="0"/>
              </a:spcBef>
              <a:spcAft>
                <a:spcPct val="0"/>
              </a:spcAft>
              <a:defRPr sz="2200" b="1" kern="1200">
                <a:solidFill>
                  <a:srgbClr val="FFFFFF"/>
                </a:solidFill>
                <a:latin typeface="Arial"/>
                <a:ea typeface="ＭＳ Ｐゴシック" pitchFamily="-65" charset="-128"/>
                <a:cs typeface="ＭＳ Ｐゴシック" pitchFamily="-106" charset="-128"/>
              </a:defRPr>
            </a:lvl1pPr>
            <a:lvl2pPr algn="r" defTabSz="457200" rtl="0" eaLnBrk="0" fontAlgn="base" hangingPunct="0">
              <a:spcBef>
                <a:spcPct val="0"/>
              </a:spcBef>
              <a:spcAft>
                <a:spcPct val="0"/>
              </a:spcAft>
              <a:defRPr sz="2200" b="1">
                <a:solidFill>
                  <a:srgbClr val="FFFFFF"/>
                </a:solidFill>
                <a:latin typeface="Arial" pitchFamily="-65" charset="0"/>
                <a:ea typeface="ＭＳ Ｐゴシック" pitchFamily="-65" charset="-128"/>
                <a:cs typeface="ＭＳ Ｐゴシック" pitchFamily="-106" charset="-128"/>
              </a:defRPr>
            </a:lvl2pPr>
            <a:lvl3pPr algn="r" defTabSz="457200" rtl="0" eaLnBrk="0" fontAlgn="base" hangingPunct="0">
              <a:spcBef>
                <a:spcPct val="0"/>
              </a:spcBef>
              <a:spcAft>
                <a:spcPct val="0"/>
              </a:spcAft>
              <a:defRPr sz="2200" b="1">
                <a:solidFill>
                  <a:srgbClr val="FFFFFF"/>
                </a:solidFill>
                <a:latin typeface="Arial" pitchFamily="-65" charset="0"/>
                <a:ea typeface="ＭＳ Ｐゴシック" pitchFamily="-65" charset="-128"/>
                <a:cs typeface="ＭＳ Ｐゴシック" pitchFamily="-106" charset="-128"/>
              </a:defRPr>
            </a:lvl3pPr>
            <a:lvl4pPr algn="r" defTabSz="457200" rtl="0" eaLnBrk="0" fontAlgn="base" hangingPunct="0">
              <a:spcBef>
                <a:spcPct val="0"/>
              </a:spcBef>
              <a:spcAft>
                <a:spcPct val="0"/>
              </a:spcAft>
              <a:defRPr sz="2200" b="1">
                <a:solidFill>
                  <a:srgbClr val="FFFFFF"/>
                </a:solidFill>
                <a:latin typeface="Arial" pitchFamily="-65" charset="0"/>
                <a:ea typeface="ＭＳ Ｐゴシック" pitchFamily="-65" charset="-128"/>
                <a:cs typeface="ＭＳ Ｐゴシック" pitchFamily="-106" charset="-128"/>
              </a:defRPr>
            </a:lvl4pPr>
            <a:lvl5pPr algn="r" defTabSz="457200" rtl="0" eaLnBrk="0" fontAlgn="base" hangingPunct="0">
              <a:spcBef>
                <a:spcPct val="0"/>
              </a:spcBef>
              <a:spcAft>
                <a:spcPct val="0"/>
              </a:spcAft>
              <a:defRPr sz="2200" b="1">
                <a:solidFill>
                  <a:srgbClr val="FFFFFF"/>
                </a:solidFill>
                <a:latin typeface="Arial" pitchFamily="-65" charset="0"/>
                <a:ea typeface="ＭＳ Ｐゴシック" pitchFamily="-65" charset="-128"/>
                <a:cs typeface="ＭＳ Ｐゴシック" pitchFamily="-106" charset="-128"/>
              </a:defRPr>
            </a:lvl5pPr>
            <a:lvl6pPr marL="457200" algn="r" defTabSz="457200" rtl="0" fontAlgn="base">
              <a:spcBef>
                <a:spcPct val="0"/>
              </a:spcBef>
              <a:spcAft>
                <a:spcPct val="0"/>
              </a:spcAft>
              <a:defRPr sz="2200" b="1">
                <a:solidFill>
                  <a:schemeClr val="bg1"/>
                </a:solidFill>
                <a:latin typeface="Arial" pitchFamily="-65" charset="0"/>
                <a:ea typeface="ＭＳ Ｐゴシック" pitchFamily="-65" charset="-128"/>
              </a:defRPr>
            </a:lvl6pPr>
            <a:lvl7pPr marL="914400" algn="r" defTabSz="457200" rtl="0" fontAlgn="base">
              <a:spcBef>
                <a:spcPct val="0"/>
              </a:spcBef>
              <a:spcAft>
                <a:spcPct val="0"/>
              </a:spcAft>
              <a:defRPr sz="2200" b="1">
                <a:solidFill>
                  <a:schemeClr val="bg1"/>
                </a:solidFill>
                <a:latin typeface="Arial" pitchFamily="-65" charset="0"/>
                <a:ea typeface="ＭＳ Ｐゴシック" pitchFamily="-65" charset="-128"/>
              </a:defRPr>
            </a:lvl7pPr>
            <a:lvl8pPr marL="1371600" algn="r" defTabSz="457200" rtl="0" fontAlgn="base">
              <a:spcBef>
                <a:spcPct val="0"/>
              </a:spcBef>
              <a:spcAft>
                <a:spcPct val="0"/>
              </a:spcAft>
              <a:defRPr sz="2200" b="1">
                <a:solidFill>
                  <a:schemeClr val="bg1"/>
                </a:solidFill>
                <a:latin typeface="Arial" pitchFamily="-65" charset="0"/>
                <a:ea typeface="ＭＳ Ｐゴシック" pitchFamily="-65" charset="-128"/>
              </a:defRPr>
            </a:lvl8pPr>
            <a:lvl9pPr marL="1828800" algn="r" defTabSz="457200" rtl="0" fontAlgn="base">
              <a:spcBef>
                <a:spcPct val="0"/>
              </a:spcBef>
              <a:spcAft>
                <a:spcPct val="0"/>
              </a:spcAft>
              <a:defRPr sz="2200" b="1">
                <a:solidFill>
                  <a:schemeClr val="bg1"/>
                </a:solidFill>
                <a:latin typeface="Arial" pitchFamily="-65" charset="0"/>
                <a:ea typeface="ＭＳ Ｐゴシック" pitchFamily="-65" charset="-128"/>
              </a:defRPr>
            </a:lvl9pPr>
          </a:lstStyle>
          <a:p>
            <a:r>
              <a:rPr lang="da-DK" dirty="0" smtClean="0">
                <a:latin typeface="Arial" charset="0"/>
                <a:ea typeface="ＭＳ Ｐゴシック" pitchFamily="34" charset="-128"/>
              </a:rPr>
              <a:t>Licensed Shared Access (2,3 GHz ?)</a:t>
            </a:r>
          </a:p>
        </p:txBody>
      </p:sp>
    </p:spTree>
    <p:extLst>
      <p:ext uri="{BB962C8B-B14F-4D97-AF65-F5344CB8AC3E}">
        <p14:creationId xmlns:p14="http://schemas.microsoft.com/office/powerpoint/2010/main" val="1314462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518864" y="878728"/>
            <a:ext cx="8229600" cy="685800"/>
          </a:xfrm>
        </p:spPr>
        <p:txBody>
          <a:bodyPr/>
          <a:lstStyle/>
          <a:p>
            <a:r>
              <a:rPr lang="da-DK" dirty="0" smtClean="0">
                <a:latin typeface="Arial" charset="0"/>
                <a:ea typeface="ＭＳ Ｐゴシック" pitchFamily="34" charset="-128"/>
              </a:rPr>
              <a:t>Supplemental DownLink (SDL)</a:t>
            </a: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11</a:t>
            </a:fld>
            <a:endParaRPr lang="en-US">
              <a:solidFill>
                <a:srgbClr val="887F6E"/>
              </a:solidFill>
            </a:endParaRPr>
          </a:p>
        </p:txBody>
      </p:sp>
      <p:sp>
        <p:nvSpPr>
          <p:cNvPr id="7" name="Rectangle 3"/>
          <p:cNvSpPr txBox="1">
            <a:spLocks noChangeArrowheads="1"/>
          </p:cNvSpPr>
          <p:nvPr/>
        </p:nvSpPr>
        <p:spPr>
          <a:xfrm>
            <a:off x="323528" y="1844824"/>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lvl="1">
              <a:buFont typeface="Arial" pitchFamily="34" charset="0"/>
              <a:buChar char="•"/>
            </a:pPr>
            <a:endParaRPr lang="da-DK" sz="1400" dirty="0"/>
          </a:p>
          <a:p>
            <a:pPr lvl="1">
              <a:buFont typeface="Arial" pitchFamily="34" charset="0"/>
              <a:buChar char="•"/>
            </a:pPr>
            <a:endParaRPr lang="da-DK" sz="1400" dirty="0" smtClean="0"/>
          </a:p>
        </p:txBody>
      </p:sp>
      <p:grpSp>
        <p:nvGrpSpPr>
          <p:cNvPr id="6" name="Groupe 5"/>
          <p:cNvGrpSpPr/>
          <p:nvPr/>
        </p:nvGrpSpPr>
        <p:grpSpPr>
          <a:xfrm>
            <a:off x="3414713" y="1919435"/>
            <a:ext cx="5729287" cy="3873500"/>
            <a:chOff x="2811463" y="1582738"/>
            <a:chExt cx="5729287" cy="3873500"/>
          </a:xfrm>
        </p:grpSpPr>
        <p:pic>
          <p:nvPicPr>
            <p:cNvPr id="8" name="Picture 11" descr="mobil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78475" y="4075113"/>
              <a:ext cx="117792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12"/>
            <p:cNvSpPr/>
            <p:nvPr/>
          </p:nvSpPr>
          <p:spPr>
            <a:xfrm rot="16200000" flipV="1">
              <a:off x="7562057" y="2894806"/>
              <a:ext cx="287338" cy="1165225"/>
            </a:xfrm>
            <a:custGeom>
              <a:avLst/>
              <a:gdLst>
                <a:gd name="connsiteX0" fmla="*/ 2517569 w 2517569"/>
                <a:gd name="connsiteY0" fmla="*/ 433449 h 1419101"/>
                <a:gd name="connsiteX1" fmla="*/ 1947554 w 2517569"/>
                <a:gd name="connsiteY1" fmla="*/ 77189 h 1419101"/>
                <a:gd name="connsiteX2" fmla="*/ 819398 w 2517569"/>
                <a:gd name="connsiteY2" fmla="*/ 65314 h 1419101"/>
                <a:gd name="connsiteX3" fmla="*/ 273133 w 2517569"/>
                <a:gd name="connsiteY3" fmla="*/ 469075 h 1419101"/>
                <a:gd name="connsiteX4" fmla="*/ 0 w 2517569"/>
                <a:gd name="connsiteY4" fmla="*/ 1419101 h 1419101"/>
                <a:gd name="connsiteX0" fmla="*/ 2517569 w 2517569"/>
                <a:gd name="connsiteY0" fmla="*/ 591787 h 1577439"/>
                <a:gd name="connsiteX1" fmla="*/ 1947554 w 2517569"/>
                <a:gd name="connsiteY1" fmla="*/ 235527 h 1577439"/>
                <a:gd name="connsiteX2" fmla="*/ 819398 w 2517569"/>
                <a:gd name="connsiteY2" fmla="*/ 223652 h 1577439"/>
                <a:gd name="connsiteX3" fmla="*/ 0 w 2517569"/>
                <a:gd name="connsiteY3" fmla="*/ 1577439 h 1577439"/>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480550 h 1466202"/>
                <a:gd name="connsiteX1" fmla="*/ 819398 w 2517569"/>
                <a:gd name="connsiteY1" fmla="*/ 179724 h 1466202"/>
                <a:gd name="connsiteX2" fmla="*/ 0 w 2517569"/>
                <a:gd name="connsiteY2" fmla="*/ 1466202 h 1466202"/>
                <a:gd name="connsiteX0" fmla="*/ 2517569 w 2517569"/>
                <a:gd name="connsiteY0" fmla="*/ 0 h 985652"/>
                <a:gd name="connsiteX1" fmla="*/ 0 w 2517569"/>
                <a:gd name="connsiteY1" fmla="*/ 985652 h 985652"/>
                <a:gd name="connsiteX0" fmla="*/ 2517569 w 2517569"/>
                <a:gd name="connsiteY0" fmla="*/ 983977 h 1969629"/>
                <a:gd name="connsiteX1" fmla="*/ 0 w 2517569"/>
                <a:gd name="connsiteY1" fmla="*/ 1969629 h 1969629"/>
                <a:gd name="connsiteX0" fmla="*/ 2521527 w 2521527"/>
                <a:gd name="connsiteY0" fmla="*/ 983977 h 1969629"/>
                <a:gd name="connsiteX1" fmla="*/ 3958 w 2521527"/>
                <a:gd name="connsiteY1" fmla="*/ 1969629 h 1969629"/>
                <a:gd name="connsiteX0" fmla="*/ 2521527 w 2521527"/>
                <a:gd name="connsiteY0" fmla="*/ 927887 h 1913539"/>
                <a:gd name="connsiteX1" fmla="*/ 3958 w 2521527"/>
                <a:gd name="connsiteY1" fmla="*/ 1913539 h 1913539"/>
                <a:gd name="connsiteX0" fmla="*/ 2521527 w 2521527"/>
                <a:gd name="connsiteY0" fmla="*/ 1219561 h 2205213"/>
                <a:gd name="connsiteX1" fmla="*/ 3958 w 2521527"/>
                <a:gd name="connsiteY1" fmla="*/ 2205213 h 2205213"/>
                <a:gd name="connsiteX0" fmla="*/ 2794660 w 2794660"/>
                <a:gd name="connsiteY0" fmla="*/ 1219561 h 2205213"/>
                <a:gd name="connsiteX1" fmla="*/ 277091 w 2794660"/>
                <a:gd name="connsiteY1" fmla="*/ 2205213 h 2205213"/>
                <a:gd name="connsiteX0" fmla="*/ 2521528 w 2521528"/>
                <a:gd name="connsiteY0" fmla="*/ 1219561 h 2205213"/>
                <a:gd name="connsiteX1" fmla="*/ 3959 w 2521528"/>
                <a:gd name="connsiteY1" fmla="*/ 2205213 h 2205213"/>
                <a:gd name="connsiteX0" fmla="*/ 2521528 w 2521528"/>
                <a:gd name="connsiteY0" fmla="*/ 1141034 h 2126686"/>
                <a:gd name="connsiteX1" fmla="*/ 3959 w 2521528"/>
                <a:gd name="connsiteY1" fmla="*/ 2126686 h 2126686"/>
                <a:gd name="connsiteX0" fmla="*/ 1337956 w 2234656"/>
                <a:gd name="connsiteY0" fmla="*/ 1141034 h 2266762"/>
                <a:gd name="connsiteX1" fmla="*/ 2234656 w 2234656"/>
                <a:gd name="connsiteY1" fmla="*/ 2266762 h 2266762"/>
                <a:gd name="connsiteX0" fmla="*/ 0 w 896700"/>
                <a:gd name="connsiteY0" fmla="*/ 0 h 1125728"/>
                <a:gd name="connsiteX1" fmla="*/ 896700 w 896700"/>
                <a:gd name="connsiteY1" fmla="*/ 1125728 h 1125728"/>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80714"/>
                <a:gd name="connsiteY0" fmla="*/ 0 h 1347514"/>
                <a:gd name="connsiteX1" fmla="*/ 1380714 w 1380714"/>
                <a:gd name="connsiteY1" fmla="*/ 1347514 h 1347514"/>
                <a:gd name="connsiteX0" fmla="*/ 0 w 1328388"/>
                <a:gd name="connsiteY0" fmla="*/ 0 h 1359187"/>
                <a:gd name="connsiteX1" fmla="*/ 1328388 w 1328388"/>
                <a:gd name="connsiteY1" fmla="*/ 1359187 h 1359187"/>
                <a:gd name="connsiteX0" fmla="*/ 2180954 w 2595917"/>
                <a:gd name="connsiteY0" fmla="*/ 580236 h 906441"/>
                <a:gd name="connsiteX1" fmla="*/ 448730 w 2595917"/>
                <a:gd name="connsiteY1" fmla="*/ 906441 h 906441"/>
                <a:gd name="connsiteX0" fmla="*/ 0 w 716266"/>
                <a:gd name="connsiteY0" fmla="*/ 6071350 h 6366095"/>
                <a:gd name="connsiteX1" fmla="*/ 716266 w 716266"/>
                <a:gd name="connsiteY1" fmla="*/ 906441 h 6366095"/>
                <a:gd name="connsiteX0" fmla="*/ 0 w 1707222"/>
                <a:gd name="connsiteY0" fmla="*/ 6071350 h 6094258"/>
                <a:gd name="connsiteX1" fmla="*/ 716266 w 1707222"/>
                <a:gd name="connsiteY1" fmla="*/ 906441 h 6094258"/>
                <a:gd name="connsiteX0" fmla="*/ 4519 w 1711741"/>
                <a:gd name="connsiteY0" fmla="*/ 6261636 h 6284544"/>
                <a:gd name="connsiteX1" fmla="*/ 448730 w 1711741"/>
                <a:gd name="connsiteY1" fmla="*/ 906441 h 6284544"/>
                <a:gd name="connsiteX0" fmla="*/ 0 w 1707222"/>
                <a:gd name="connsiteY0" fmla="*/ 5690778 h 5713686"/>
                <a:gd name="connsiteX1" fmla="*/ 444211 w 1707222"/>
                <a:gd name="connsiteY1" fmla="*/ 335583 h 5713686"/>
                <a:gd name="connsiteX0" fmla="*/ 0 w 1707222"/>
                <a:gd name="connsiteY0" fmla="*/ 5989799 h 6012707"/>
                <a:gd name="connsiteX1" fmla="*/ 274177 w 1707222"/>
                <a:gd name="connsiteY1" fmla="*/ 335583 h 6012707"/>
                <a:gd name="connsiteX0" fmla="*/ 0 w 1707222"/>
                <a:gd name="connsiteY0" fmla="*/ 5799513 h 5822421"/>
                <a:gd name="connsiteX1" fmla="*/ 274177 w 1707222"/>
                <a:gd name="connsiteY1" fmla="*/ 145297 h 5822421"/>
              </a:gdLst>
              <a:ahLst/>
              <a:cxnLst>
                <a:cxn ang="0">
                  <a:pos x="connsiteX0" y="connsiteY0"/>
                </a:cxn>
                <a:cxn ang="0">
                  <a:pos x="connsiteX1" y="connsiteY1"/>
                </a:cxn>
              </a:cxnLst>
              <a:rect l="l" t="t" r="r" b="b"/>
              <a:pathLst>
                <a:path w="1707222" h="5822421">
                  <a:moveTo>
                    <a:pt x="0" y="5799513"/>
                  </a:moveTo>
                  <a:cubicBezTo>
                    <a:pt x="1707222" y="5822421"/>
                    <a:pt x="1355754" y="0"/>
                    <a:pt x="274177" y="145297"/>
                  </a:cubicBezTo>
                </a:path>
              </a:pathLst>
            </a:custGeom>
            <a:noFill/>
            <a:ln w="63500" cap="flat" cmpd="sng" algn="ctr">
              <a:solidFill>
                <a:srgbClr val="6FA8E4">
                  <a:lumMod val="75000"/>
                </a:srgbClr>
              </a:solidFill>
              <a:prstDash val="solid"/>
              <a:tailEnd type="none" w="lg" len="lg"/>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10" name="Freeform 13"/>
            <p:cNvSpPr/>
            <p:nvPr/>
          </p:nvSpPr>
          <p:spPr>
            <a:xfrm rot="5400000">
              <a:off x="4494213" y="3048000"/>
              <a:ext cx="382588" cy="1697037"/>
            </a:xfrm>
            <a:custGeom>
              <a:avLst/>
              <a:gdLst>
                <a:gd name="connsiteX0" fmla="*/ 2517569 w 2517569"/>
                <a:gd name="connsiteY0" fmla="*/ 433449 h 1419101"/>
                <a:gd name="connsiteX1" fmla="*/ 1947554 w 2517569"/>
                <a:gd name="connsiteY1" fmla="*/ 77189 h 1419101"/>
                <a:gd name="connsiteX2" fmla="*/ 819398 w 2517569"/>
                <a:gd name="connsiteY2" fmla="*/ 65314 h 1419101"/>
                <a:gd name="connsiteX3" fmla="*/ 273133 w 2517569"/>
                <a:gd name="connsiteY3" fmla="*/ 469075 h 1419101"/>
                <a:gd name="connsiteX4" fmla="*/ 0 w 2517569"/>
                <a:gd name="connsiteY4" fmla="*/ 1419101 h 1419101"/>
                <a:gd name="connsiteX0" fmla="*/ 2517569 w 2517569"/>
                <a:gd name="connsiteY0" fmla="*/ 591787 h 1577439"/>
                <a:gd name="connsiteX1" fmla="*/ 1947554 w 2517569"/>
                <a:gd name="connsiteY1" fmla="*/ 235527 h 1577439"/>
                <a:gd name="connsiteX2" fmla="*/ 819398 w 2517569"/>
                <a:gd name="connsiteY2" fmla="*/ 223652 h 1577439"/>
                <a:gd name="connsiteX3" fmla="*/ 0 w 2517569"/>
                <a:gd name="connsiteY3" fmla="*/ 1577439 h 1577439"/>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480550 h 1466202"/>
                <a:gd name="connsiteX1" fmla="*/ 819398 w 2517569"/>
                <a:gd name="connsiteY1" fmla="*/ 179724 h 1466202"/>
                <a:gd name="connsiteX2" fmla="*/ 0 w 2517569"/>
                <a:gd name="connsiteY2" fmla="*/ 1466202 h 1466202"/>
                <a:gd name="connsiteX0" fmla="*/ 2517569 w 2517569"/>
                <a:gd name="connsiteY0" fmla="*/ 0 h 985652"/>
                <a:gd name="connsiteX1" fmla="*/ 0 w 2517569"/>
                <a:gd name="connsiteY1" fmla="*/ 985652 h 985652"/>
                <a:gd name="connsiteX0" fmla="*/ 2517569 w 2517569"/>
                <a:gd name="connsiteY0" fmla="*/ 983977 h 1969629"/>
                <a:gd name="connsiteX1" fmla="*/ 0 w 2517569"/>
                <a:gd name="connsiteY1" fmla="*/ 1969629 h 1969629"/>
                <a:gd name="connsiteX0" fmla="*/ 2521527 w 2521527"/>
                <a:gd name="connsiteY0" fmla="*/ 983977 h 1969629"/>
                <a:gd name="connsiteX1" fmla="*/ 3958 w 2521527"/>
                <a:gd name="connsiteY1" fmla="*/ 1969629 h 1969629"/>
                <a:gd name="connsiteX0" fmla="*/ 2521527 w 2521527"/>
                <a:gd name="connsiteY0" fmla="*/ 927887 h 1913539"/>
                <a:gd name="connsiteX1" fmla="*/ 3958 w 2521527"/>
                <a:gd name="connsiteY1" fmla="*/ 1913539 h 1913539"/>
                <a:gd name="connsiteX0" fmla="*/ 2521527 w 2521527"/>
                <a:gd name="connsiteY0" fmla="*/ 1219561 h 2205213"/>
                <a:gd name="connsiteX1" fmla="*/ 3958 w 2521527"/>
                <a:gd name="connsiteY1" fmla="*/ 2205213 h 2205213"/>
                <a:gd name="connsiteX0" fmla="*/ 2794660 w 2794660"/>
                <a:gd name="connsiteY0" fmla="*/ 1219561 h 2205213"/>
                <a:gd name="connsiteX1" fmla="*/ 277091 w 2794660"/>
                <a:gd name="connsiteY1" fmla="*/ 2205213 h 2205213"/>
                <a:gd name="connsiteX0" fmla="*/ 2521528 w 2521528"/>
                <a:gd name="connsiteY0" fmla="*/ 1219561 h 2205213"/>
                <a:gd name="connsiteX1" fmla="*/ 3959 w 2521528"/>
                <a:gd name="connsiteY1" fmla="*/ 2205213 h 2205213"/>
                <a:gd name="connsiteX0" fmla="*/ 2521528 w 2521528"/>
                <a:gd name="connsiteY0" fmla="*/ 1141034 h 2126686"/>
                <a:gd name="connsiteX1" fmla="*/ 3959 w 2521528"/>
                <a:gd name="connsiteY1" fmla="*/ 2126686 h 2126686"/>
                <a:gd name="connsiteX0" fmla="*/ 1337956 w 2234656"/>
                <a:gd name="connsiteY0" fmla="*/ 1141034 h 2266762"/>
                <a:gd name="connsiteX1" fmla="*/ 2234656 w 2234656"/>
                <a:gd name="connsiteY1" fmla="*/ 2266762 h 2266762"/>
                <a:gd name="connsiteX0" fmla="*/ 0 w 896700"/>
                <a:gd name="connsiteY0" fmla="*/ 0 h 1125728"/>
                <a:gd name="connsiteX1" fmla="*/ 896700 w 896700"/>
                <a:gd name="connsiteY1" fmla="*/ 1125728 h 1125728"/>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80714"/>
                <a:gd name="connsiteY0" fmla="*/ 0 h 1347514"/>
                <a:gd name="connsiteX1" fmla="*/ 1380714 w 1380714"/>
                <a:gd name="connsiteY1" fmla="*/ 1347514 h 1347514"/>
                <a:gd name="connsiteX0" fmla="*/ 0 w 1328388"/>
                <a:gd name="connsiteY0" fmla="*/ 0 h 1359187"/>
                <a:gd name="connsiteX1" fmla="*/ 1328388 w 1328388"/>
                <a:gd name="connsiteY1" fmla="*/ 1359187 h 1359187"/>
                <a:gd name="connsiteX0" fmla="*/ 2180954 w 2595917"/>
                <a:gd name="connsiteY0" fmla="*/ 580236 h 906441"/>
                <a:gd name="connsiteX1" fmla="*/ 448730 w 2595917"/>
                <a:gd name="connsiteY1" fmla="*/ 906441 h 906441"/>
                <a:gd name="connsiteX0" fmla="*/ 0 w 716266"/>
                <a:gd name="connsiteY0" fmla="*/ 6071350 h 6366095"/>
                <a:gd name="connsiteX1" fmla="*/ 716266 w 716266"/>
                <a:gd name="connsiteY1" fmla="*/ 906441 h 6366095"/>
                <a:gd name="connsiteX0" fmla="*/ 0 w 1707222"/>
                <a:gd name="connsiteY0" fmla="*/ 6071350 h 6094258"/>
                <a:gd name="connsiteX1" fmla="*/ 716266 w 1707222"/>
                <a:gd name="connsiteY1" fmla="*/ 906441 h 6094258"/>
                <a:gd name="connsiteX0" fmla="*/ 4519 w 1711741"/>
                <a:gd name="connsiteY0" fmla="*/ 6261636 h 6284544"/>
                <a:gd name="connsiteX1" fmla="*/ 448730 w 1711741"/>
                <a:gd name="connsiteY1" fmla="*/ 906441 h 6284544"/>
                <a:gd name="connsiteX0" fmla="*/ 0 w 1707222"/>
                <a:gd name="connsiteY0" fmla="*/ 5690778 h 5713686"/>
                <a:gd name="connsiteX1" fmla="*/ 444211 w 1707222"/>
                <a:gd name="connsiteY1" fmla="*/ 335583 h 5713686"/>
                <a:gd name="connsiteX0" fmla="*/ 0 w 1707222"/>
                <a:gd name="connsiteY0" fmla="*/ 5989799 h 6012707"/>
                <a:gd name="connsiteX1" fmla="*/ 274177 w 1707222"/>
                <a:gd name="connsiteY1" fmla="*/ 335583 h 6012707"/>
                <a:gd name="connsiteX0" fmla="*/ 0 w 1707222"/>
                <a:gd name="connsiteY0" fmla="*/ 5799513 h 5822421"/>
                <a:gd name="connsiteX1" fmla="*/ 274177 w 1707222"/>
                <a:gd name="connsiteY1" fmla="*/ 145297 h 5822421"/>
              </a:gdLst>
              <a:ahLst/>
              <a:cxnLst>
                <a:cxn ang="0">
                  <a:pos x="connsiteX0" y="connsiteY0"/>
                </a:cxn>
                <a:cxn ang="0">
                  <a:pos x="connsiteX1" y="connsiteY1"/>
                </a:cxn>
              </a:cxnLst>
              <a:rect l="l" t="t" r="r" b="b"/>
              <a:pathLst>
                <a:path w="1707222" h="5822421">
                  <a:moveTo>
                    <a:pt x="0" y="5799513"/>
                  </a:moveTo>
                  <a:cubicBezTo>
                    <a:pt x="1707222" y="5822421"/>
                    <a:pt x="1355754" y="0"/>
                    <a:pt x="274177" y="145297"/>
                  </a:cubicBezTo>
                </a:path>
              </a:pathLst>
            </a:custGeom>
            <a:noFill/>
            <a:ln w="63500" cap="flat" cmpd="sng" algn="ctr">
              <a:solidFill>
                <a:srgbClr val="6FA8E4">
                  <a:lumMod val="75000"/>
                </a:srgbClr>
              </a:solidFill>
              <a:prstDash val="solid"/>
              <a:tailEnd type="none" w="lg" len="lg"/>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11" name="Freeform 14"/>
            <p:cNvSpPr/>
            <p:nvPr/>
          </p:nvSpPr>
          <p:spPr>
            <a:xfrm>
              <a:off x="6166737" y="2586614"/>
              <a:ext cx="1288268" cy="2093492"/>
            </a:xfrm>
            <a:custGeom>
              <a:avLst/>
              <a:gdLst>
                <a:gd name="connsiteX0" fmla="*/ 994299 w 994299"/>
                <a:gd name="connsiteY0" fmla="*/ 0 h 1612664"/>
                <a:gd name="connsiteX1" fmla="*/ 0 w 994299"/>
                <a:gd name="connsiteY1" fmla="*/ 1612664 h 1612664"/>
                <a:gd name="connsiteX0" fmla="*/ 994299 w 994299"/>
                <a:gd name="connsiteY0" fmla="*/ 0 h 1612664"/>
                <a:gd name="connsiteX1" fmla="*/ 0 w 994299"/>
                <a:gd name="connsiteY1" fmla="*/ 1612664 h 1612664"/>
                <a:gd name="connsiteX0" fmla="*/ 994299 w 994299"/>
                <a:gd name="connsiteY0" fmla="*/ 0 h 1612664"/>
                <a:gd name="connsiteX1" fmla="*/ 0 w 994299"/>
                <a:gd name="connsiteY1" fmla="*/ 1612664 h 1612664"/>
                <a:gd name="connsiteX0" fmla="*/ 767148 w 795913"/>
                <a:gd name="connsiteY0" fmla="*/ 0 h 1516045"/>
                <a:gd name="connsiteX1" fmla="*/ 0 w 795913"/>
                <a:gd name="connsiteY1" fmla="*/ 1516045 h 1516045"/>
                <a:gd name="connsiteX0" fmla="*/ 767148 w 767148"/>
                <a:gd name="connsiteY0" fmla="*/ 0 h 1516045"/>
                <a:gd name="connsiteX1" fmla="*/ 0 w 767148"/>
                <a:gd name="connsiteY1" fmla="*/ 1516045 h 1516045"/>
                <a:gd name="connsiteX0" fmla="*/ 767148 w 767148"/>
                <a:gd name="connsiteY0" fmla="*/ 0 h 1516045"/>
                <a:gd name="connsiteX1" fmla="*/ 0 w 767148"/>
                <a:gd name="connsiteY1" fmla="*/ 1516045 h 1516045"/>
                <a:gd name="connsiteX0" fmla="*/ 767148 w 767148"/>
                <a:gd name="connsiteY0" fmla="*/ 0 h 1516045"/>
                <a:gd name="connsiteX1" fmla="*/ 0 w 767148"/>
                <a:gd name="connsiteY1" fmla="*/ 1516045 h 1516045"/>
                <a:gd name="connsiteX0" fmla="*/ 714146 w 714146"/>
                <a:gd name="connsiteY0" fmla="*/ 0 h 1496721"/>
                <a:gd name="connsiteX1" fmla="*/ 0 w 714146"/>
                <a:gd name="connsiteY1" fmla="*/ 1496721 h 1496721"/>
                <a:gd name="connsiteX0" fmla="*/ 714146 w 724188"/>
                <a:gd name="connsiteY0" fmla="*/ 0 h 1496721"/>
                <a:gd name="connsiteX1" fmla="*/ 0 w 724188"/>
                <a:gd name="connsiteY1" fmla="*/ 1496721 h 1496721"/>
                <a:gd name="connsiteX0" fmla="*/ 759576 w 766353"/>
                <a:gd name="connsiteY0" fmla="*/ 0 h 1516045"/>
                <a:gd name="connsiteX1" fmla="*/ 0 w 766353"/>
                <a:gd name="connsiteY1" fmla="*/ 1516045 h 1516045"/>
                <a:gd name="connsiteX0" fmla="*/ 721717 w 731098"/>
                <a:gd name="connsiteY0" fmla="*/ 0 h 1516045"/>
                <a:gd name="connsiteX1" fmla="*/ 0 w 731098"/>
                <a:gd name="connsiteY1" fmla="*/ 1516045 h 1516045"/>
              </a:gdLst>
              <a:ahLst/>
              <a:cxnLst>
                <a:cxn ang="0">
                  <a:pos x="connsiteX0" y="connsiteY0"/>
                </a:cxn>
                <a:cxn ang="0">
                  <a:pos x="connsiteX1" y="connsiteY1"/>
                </a:cxn>
              </a:cxnLst>
              <a:rect l="l" t="t" r="r" b="b"/>
              <a:pathLst>
                <a:path w="731098" h="1516045">
                  <a:moveTo>
                    <a:pt x="721717" y="0"/>
                  </a:moveTo>
                  <a:cubicBezTo>
                    <a:pt x="748519" y="1115409"/>
                    <a:pt x="770115" y="1501540"/>
                    <a:pt x="0" y="1516045"/>
                  </a:cubicBezTo>
                </a:path>
              </a:pathLst>
            </a:custGeom>
            <a:noFill/>
            <a:ln w="88900" cap="flat" cmpd="sng" algn="ctr">
              <a:gradFill flip="none" rotWithShape="1">
                <a:gsLst>
                  <a:gs pos="100000">
                    <a:srgbClr val="6FA8E4">
                      <a:lumMod val="50000"/>
                    </a:srgbClr>
                  </a:gs>
                  <a:gs pos="50000">
                    <a:srgbClr val="6FA8E4">
                      <a:lumMod val="75000"/>
                    </a:srgbClr>
                  </a:gs>
                  <a:gs pos="0">
                    <a:srgbClr val="FFA700">
                      <a:lumMod val="20000"/>
                      <a:lumOff val="80000"/>
                      <a:alpha val="0"/>
                    </a:srgbClr>
                  </a:gs>
                </a:gsLst>
                <a:lin ang="16200000" scaled="1"/>
                <a:tileRect/>
              </a:gradFill>
              <a:prstDash val="solid"/>
              <a:headEnd type="triangle"/>
              <a:tailEnd type="none" w="med" len="sm"/>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12" name="Freeform 19"/>
            <p:cNvSpPr/>
            <p:nvPr/>
          </p:nvSpPr>
          <p:spPr>
            <a:xfrm>
              <a:off x="6219217" y="2565406"/>
              <a:ext cx="1765040" cy="2110264"/>
            </a:xfrm>
            <a:custGeom>
              <a:avLst/>
              <a:gdLst>
                <a:gd name="connsiteX0" fmla="*/ 994299 w 994299"/>
                <a:gd name="connsiteY0" fmla="*/ 0 h 1612664"/>
                <a:gd name="connsiteX1" fmla="*/ 0 w 994299"/>
                <a:gd name="connsiteY1" fmla="*/ 1612664 h 1612664"/>
                <a:gd name="connsiteX0" fmla="*/ 994299 w 994299"/>
                <a:gd name="connsiteY0" fmla="*/ 0 h 1612664"/>
                <a:gd name="connsiteX1" fmla="*/ 0 w 994299"/>
                <a:gd name="connsiteY1" fmla="*/ 1612664 h 1612664"/>
                <a:gd name="connsiteX0" fmla="*/ 994299 w 994299"/>
                <a:gd name="connsiteY0" fmla="*/ 0 h 1612664"/>
                <a:gd name="connsiteX1" fmla="*/ 0 w 994299"/>
                <a:gd name="connsiteY1" fmla="*/ 1612664 h 1612664"/>
                <a:gd name="connsiteX0" fmla="*/ 994299 w 994299"/>
                <a:gd name="connsiteY0" fmla="*/ 0 h 1612664"/>
                <a:gd name="connsiteX1" fmla="*/ 0 w 994299"/>
                <a:gd name="connsiteY1" fmla="*/ 1612664 h 1612664"/>
                <a:gd name="connsiteX0" fmla="*/ 994299 w 994299"/>
                <a:gd name="connsiteY0" fmla="*/ 0 h 1612664"/>
                <a:gd name="connsiteX1" fmla="*/ 0 w 994299"/>
                <a:gd name="connsiteY1" fmla="*/ 1612664 h 1612664"/>
                <a:gd name="connsiteX0" fmla="*/ 947830 w 947830"/>
                <a:gd name="connsiteY0" fmla="*/ 0 h 1612664"/>
                <a:gd name="connsiteX1" fmla="*/ 0 w 947830"/>
                <a:gd name="connsiteY1" fmla="*/ 1612664 h 1612664"/>
                <a:gd name="connsiteX0" fmla="*/ 947830 w 957475"/>
                <a:gd name="connsiteY0" fmla="*/ 0 h 1612664"/>
                <a:gd name="connsiteX1" fmla="*/ 0 w 957475"/>
                <a:gd name="connsiteY1" fmla="*/ 1612664 h 1612664"/>
                <a:gd name="connsiteX0" fmla="*/ 1017533 w 1024576"/>
                <a:gd name="connsiteY0" fmla="*/ 0 h 1612664"/>
                <a:gd name="connsiteX1" fmla="*/ 0 w 1024576"/>
                <a:gd name="connsiteY1" fmla="*/ 1612664 h 1612664"/>
              </a:gdLst>
              <a:ahLst/>
              <a:cxnLst>
                <a:cxn ang="0">
                  <a:pos x="connsiteX0" y="connsiteY0"/>
                </a:cxn>
                <a:cxn ang="0">
                  <a:pos x="connsiteX1" y="connsiteY1"/>
                </a:cxn>
              </a:cxnLst>
              <a:rect l="l" t="t" r="r" b="b"/>
              <a:pathLst>
                <a:path w="1024576" h="1612664">
                  <a:moveTo>
                    <a:pt x="1017533" y="0"/>
                  </a:moveTo>
                  <a:cubicBezTo>
                    <a:pt x="1061903" y="1299471"/>
                    <a:pt x="916700" y="1403221"/>
                    <a:pt x="0" y="1612664"/>
                  </a:cubicBezTo>
                </a:path>
              </a:pathLst>
            </a:custGeom>
            <a:noFill/>
            <a:ln w="88900" cap="flat" cmpd="sng" algn="ctr">
              <a:gradFill flip="none" rotWithShape="1">
                <a:gsLst>
                  <a:gs pos="100000">
                    <a:srgbClr val="6FA8E4">
                      <a:lumMod val="50000"/>
                    </a:srgbClr>
                  </a:gs>
                  <a:gs pos="50000">
                    <a:srgbClr val="6FA8E4">
                      <a:lumMod val="75000"/>
                    </a:srgbClr>
                  </a:gs>
                  <a:gs pos="0">
                    <a:srgbClr val="FFA700">
                      <a:lumMod val="20000"/>
                      <a:lumOff val="80000"/>
                      <a:alpha val="0"/>
                    </a:srgbClr>
                  </a:gs>
                </a:gsLst>
                <a:lin ang="16200000" scaled="1"/>
                <a:tileRect/>
              </a:gradFill>
              <a:prstDash val="solid"/>
              <a:headEnd type="triangle"/>
              <a:tailEnd type="none" w="med" len="sm"/>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grpSp>
          <p:nvGrpSpPr>
            <p:cNvPr id="13" name="Group 72"/>
            <p:cNvGrpSpPr>
              <a:grpSpLocks/>
            </p:cNvGrpSpPr>
            <p:nvPr/>
          </p:nvGrpSpPr>
          <p:grpSpPr bwMode="auto">
            <a:xfrm rot="10800000">
              <a:off x="7205663" y="3100388"/>
              <a:ext cx="979487" cy="1214437"/>
              <a:chOff x="2446020" y="4258628"/>
              <a:chExt cx="1045341" cy="1133247"/>
            </a:xfrm>
          </p:grpSpPr>
          <p:sp>
            <p:nvSpPr>
              <p:cNvPr id="59" name="Freeform 18"/>
              <p:cNvSpPr>
                <a:spLocks/>
              </p:cNvSpPr>
              <p:nvPr/>
            </p:nvSpPr>
            <p:spPr bwMode="gray">
              <a:xfrm rot="10800000">
                <a:off x="2427383" y="5185965"/>
                <a:ext cx="1043647" cy="205910"/>
              </a:xfrm>
              <a:custGeom>
                <a:avLst/>
                <a:gdLst>
                  <a:gd name="T0" fmla="*/ 2744894 w 1619"/>
                  <a:gd name="T1" fmla="*/ 0 h 477"/>
                  <a:gd name="T2" fmla="*/ 0 w 1619"/>
                  <a:gd name="T3" fmla="*/ 808936 h 477"/>
                  <a:gd name="T4" fmla="*/ 0 w 1619"/>
                  <a:gd name="T5" fmla="*/ 815705 h 477"/>
                  <a:gd name="T6" fmla="*/ 1372447 w 1619"/>
                  <a:gd name="T7" fmla="*/ 1506178 h 477"/>
                  <a:gd name="T8" fmla="*/ 1372447 w 1619"/>
                  <a:gd name="T9" fmla="*/ 1506178 h 477"/>
                  <a:gd name="T10" fmla="*/ 2744894 w 1619"/>
                  <a:gd name="T11" fmla="*/ 1614487 h 477"/>
                  <a:gd name="T12" fmla="*/ 2744894 w 1619"/>
                  <a:gd name="T13" fmla="*/ 1614487 h 477"/>
                  <a:gd name="T14" fmla="*/ 2744894 w 1619"/>
                  <a:gd name="T15" fmla="*/ 1614487 h 477"/>
                  <a:gd name="T16" fmla="*/ 4113953 w 1619"/>
                  <a:gd name="T17" fmla="*/ 1506178 h 477"/>
                  <a:gd name="T18" fmla="*/ 4117342 w 1619"/>
                  <a:gd name="T19" fmla="*/ 1506178 h 477"/>
                  <a:gd name="T20" fmla="*/ 5486400 w 1619"/>
                  <a:gd name="T21" fmla="*/ 815705 h 477"/>
                  <a:gd name="T22" fmla="*/ 5486400 w 1619"/>
                  <a:gd name="T23" fmla="*/ 808936 h 477"/>
                  <a:gd name="T24" fmla="*/ 2744894 w 1619"/>
                  <a:gd name="T25" fmla="*/ 0 h 4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19"/>
                  <a:gd name="T40" fmla="*/ 0 h 477"/>
                  <a:gd name="T41" fmla="*/ 1619 w 1619"/>
                  <a:gd name="T42" fmla="*/ 477 h 4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19" h="477">
                    <a:moveTo>
                      <a:pt x="810" y="0"/>
                    </a:moveTo>
                    <a:cubicBezTo>
                      <a:pt x="363" y="0"/>
                      <a:pt x="0" y="107"/>
                      <a:pt x="0" y="239"/>
                    </a:cubicBezTo>
                    <a:cubicBezTo>
                      <a:pt x="0" y="239"/>
                      <a:pt x="0" y="240"/>
                      <a:pt x="0" y="241"/>
                    </a:cubicBezTo>
                    <a:cubicBezTo>
                      <a:pt x="3" y="328"/>
                      <a:pt x="165" y="404"/>
                      <a:pt x="405" y="445"/>
                    </a:cubicBezTo>
                    <a:cubicBezTo>
                      <a:pt x="405" y="445"/>
                      <a:pt x="405" y="445"/>
                      <a:pt x="405" y="445"/>
                    </a:cubicBezTo>
                    <a:cubicBezTo>
                      <a:pt x="524" y="466"/>
                      <a:pt x="662" y="477"/>
                      <a:pt x="810" y="477"/>
                    </a:cubicBezTo>
                    <a:cubicBezTo>
                      <a:pt x="810" y="477"/>
                      <a:pt x="810" y="477"/>
                      <a:pt x="810" y="477"/>
                    </a:cubicBezTo>
                    <a:cubicBezTo>
                      <a:pt x="810" y="477"/>
                      <a:pt x="810" y="477"/>
                      <a:pt x="810" y="477"/>
                    </a:cubicBezTo>
                    <a:cubicBezTo>
                      <a:pt x="957" y="477"/>
                      <a:pt x="1096" y="466"/>
                      <a:pt x="1214" y="445"/>
                    </a:cubicBezTo>
                    <a:cubicBezTo>
                      <a:pt x="1215" y="445"/>
                      <a:pt x="1215" y="445"/>
                      <a:pt x="1215" y="445"/>
                    </a:cubicBezTo>
                    <a:cubicBezTo>
                      <a:pt x="1455" y="404"/>
                      <a:pt x="1616" y="328"/>
                      <a:pt x="1619" y="241"/>
                    </a:cubicBezTo>
                    <a:cubicBezTo>
                      <a:pt x="1619" y="240"/>
                      <a:pt x="1619" y="239"/>
                      <a:pt x="1619" y="239"/>
                    </a:cubicBezTo>
                    <a:cubicBezTo>
                      <a:pt x="1619" y="107"/>
                      <a:pt x="1256" y="0"/>
                      <a:pt x="810" y="0"/>
                    </a:cubicBezTo>
                    <a:close/>
                  </a:path>
                </a:pathLst>
              </a:custGeom>
              <a:solidFill>
                <a:srgbClr val="6FA8E4">
                  <a:lumMod val="75000"/>
                  <a:alpha val="45000"/>
                </a:srgbClr>
              </a:solidFill>
              <a:ln w="19050">
                <a:solidFill>
                  <a:srgbClr val="FFFFFF"/>
                </a:solidFill>
                <a:round/>
                <a:headEnd/>
                <a:tailEnd/>
              </a:ln>
            </p:spPr>
            <p:txBody>
              <a:bodyPr wrap="none" anchor="ctr"/>
              <a:lstStyle/>
              <a:p>
                <a:pPr fontAlgn="auto">
                  <a:spcBef>
                    <a:spcPts val="0"/>
                  </a:spcBef>
                  <a:spcAft>
                    <a:spcPts val="0"/>
                  </a:spcAft>
                  <a:defRPr/>
                </a:pPr>
                <a:endParaRPr lang="en-US" sz="1400" kern="0">
                  <a:solidFill>
                    <a:srgbClr val="000000"/>
                  </a:solidFill>
                  <a:latin typeface="Arial" pitchFamily="34" charset="0"/>
                </a:endParaRPr>
              </a:p>
            </p:txBody>
          </p:sp>
          <p:grpSp>
            <p:nvGrpSpPr>
              <p:cNvPr id="60" name="Group 69"/>
              <p:cNvGrpSpPr>
                <a:grpSpLocks/>
              </p:cNvGrpSpPr>
              <p:nvPr/>
            </p:nvGrpSpPr>
            <p:grpSpPr bwMode="auto">
              <a:xfrm>
                <a:off x="2446020" y="4258628"/>
                <a:ext cx="1036320" cy="1054100"/>
                <a:chOff x="3878580" y="4212908"/>
                <a:chExt cx="1036320" cy="1054100"/>
              </a:xfrm>
            </p:grpSpPr>
            <p:sp>
              <p:nvSpPr>
                <p:cNvPr id="61" name="Freeform 23"/>
                <p:cNvSpPr/>
                <p:nvPr/>
              </p:nvSpPr>
              <p:spPr>
                <a:xfrm>
                  <a:off x="3878580" y="4212908"/>
                  <a:ext cx="1036320" cy="1054100"/>
                </a:xfrm>
                <a:custGeom>
                  <a:avLst/>
                  <a:gdLst>
                    <a:gd name="connsiteX0" fmla="*/ 3810 w 1036320"/>
                    <a:gd name="connsiteY0" fmla="*/ 842010 h 864870"/>
                    <a:gd name="connsiteX1" fmla="*/ 0 w 1036320"/>
                    <a:gd name="connsiteY1" fmla="*/ 0 h 864870"/>
                    <a:gd name="connsiteX2" fmla="*/ 1036320 w 1036320"/>
                    <a:gd name="connsiteY2" fmla="*/ 15240 h 864870"/>
                    <a:gd name="connsiteX3" fmla="*/ 1032510 w 1036320"/>
                    <a:gd name="connsiteY3" fmla="*/ 864870 h 864870"/>
                    <a:gd name="connsiteX4" fmla="*/ 3810 w 1036320"/>
                    <a:gd name="connsiteY4" fmla="*/ 842010 h 864870"/>
                    <a:gd name="connsiteX0" fmla="*/ 3810 w 1036320"/>
                    <a:gd name="connsiteY0" fmla="*/ 1054100 h 1076960"/>
                    <a:gd name="connsiteX1" fmla="*/ 0 w 1036320"/>
                    <a:gd name="connsiteY1" fmla="*/ 212090 h 1076960"/>
                    <a:gd name="connsiteX2" fmla="*/ 1036320 w 1036320"/>
                    <a:gd name="connsiteY2" fmla="*/ 227330 h 1076960"/>
                    <a:gd name="connsiteX3" fmla="*/ 1032510 w 1036320"/>
                    <a:gd name="connsiteY3" fmla="*/ 1076960 h 1076960"/>
                    <a:gd name="connsiteX4" fmla="*/ 3810 w 1036320"/>
                    <a:gd name="connsiteY4" fmla="*/ 1054100 h 1076960"/>
                    <a:gd name="connsiteX0" fmla="*/ 3810 w 1036320"/>
                    <a:gd name="connsiteY0" fmla="*/ 1054100 h 1076960"/>
                    <a:gd name="connsiteX1" fmla="*/ 0 w 1036320"/>
                    <a:gd name="connsiteY1" fmla="*/ 212090 h 1076960"/>
                    <a:gd name="connsiteX2" fmla="*/ 1036320 w 1036320"/>
                    <a:gd name="connsiteY2" fmla="*/ 227330 h 1076960"/>
                    <a:gd name="connsiteX3" fmla="*/ 1032510 w 1036320"/>
                    <a:gd name="connsiteY3" fmla="*/ 1076960 h 1076960"/>
                    <a:gd name="connsiteX4" fmla="*/ 3810 w 1036320"/>
                    <a:gd name="connsiteY4" fmla="*/ 1054100 h 1076960"/>
                    <a:gd name="connsiteX0" fmla="*/ 3810 w 1036320"/>
                    <a:gd name="connsiteY0" fmla="*/ 1031240 h 1054100"/>
                    <a:gd name="connsiteX1" fmla="*/ 0 w 1036320"/>
                    <a:gd name="connsiteY1" fmla="*/ 189230 h 1054100"/>
                    <a:gd name="connsiteX2" fmla="*/ 1036320 w 1036320"/>
                    <a:gd name="connsiteY2" fmla="*/ 204470 h 1054100"/>
                    <a:gd name="connsiteX3" fmla="*/ 1032510 w 1036320"/>
                    <a:gd name="connsiteY3" fmla="*/ 1054100 h 1054100"/>
                    <a:gd name="connsiteX4" fmla="*/ 3810 w 1036320"/>
                    <a:gd name="connsiteY4" fmla="*/ 1031240 h 1054100"/>
                    <a:gd name="connsiteX0" fmla="*/ 3810 w 1036320"/>
                    <a:gd name="connsiteY0" fmla="*/ 1031240 h 1054100"/>
                    <a:gd name="connsiteX1" fmla="*/ 0 w 1036320"/>
                    <a:gd name="connsiteY1" fmla="*/ 189230 h 1054100"/>
                    <a:gd name="connsiteX2" fmla="*/ 1036320 w 1036320"/>
                    <a:gd name="connsiteY2" fmla="*/ 204470 h 1054100"/>
                    <a:gd name="connsiteX3" fmla="*/ 1032510 w 1036320"/>
                    <a:gd name="connsiteY3" fmla="*/ 1054100 h 1054100"/>
                    <a:gd name="connsiteX4" fmla="*/ 3810 w 1036320"/>
                    <a:gd name="connsiteY4" fmla="*/ 1031240 h 1054100"/>
                    <a:gd name="connsiteX0" fmla="*/ 3810 w 1036320"/>
                    <a:gd name="connsiteY0" fmla="*/ 1031240 h 1054100"/>
                    <a:gd name="connsiteX1" fmla="*/ 0 w 1036320"/>
                    <a:gd name="connsiteY1" fmla="*/ 189230 h 1054100"/>
                    <a:gd name="connsiteX2" fmla="*/ 1036320 w 1036320"/>
                    <a:gd name="connsiteY2" fmla="*/ 204470 h 1054100"/>
                    <a:gd name="connsiteX3" fmla="*/ 1032510 w 1036320"/>
                    <a:gd name="connsiteY3" fmla="*/ 1054100 h 1054100"/>
                    <a:gd name="connsiteX4" fmla="*/ 3810 w 1036320"/>
                    <a:gd name="connsiteY4" fmla="*/ 1031240 h 1054100"/>
                    <a:gd name="connsiteX0" fmla="*/ 3810 w 1036320"/>
                    <a:gd name="connsiteY0" fmla="*/ 1031240 h 1054100"/>
                    <a:gd name="connsiteX1" fmla="*/ 0 w 1036320"/>
                    <a:gd name="connsiteY1" fmla="*/ 189230 h 1054100"/>
                    <a:gd name="connsiteX2" fmla="*/ 1036320 w 1036320"/>
                    <a:gd name="connsiteY2" fmla="*/ 204470 h 1054100"/>
                    <a:gd name="connsiteX3" fmla="*/ 1032510 w 1036320"/>
                    <a:gd name="connsiteY3" fmla="*/ 1054100 h 1054100"/>
                    <a:gd name="connsiteX4" fmla="*/ 3810 w 1036320"/>
                    <a:gd name="connsiteY4" fmla="*/ 1031240 h 1054100"/>
                    <a:gd name="connsiteX0" fmla="*/ 3810 w 1036320"/>
                    <a:gd name="connsiteY0" fmla="*/ 1031240 h 1054100"/>
                    <a:gd name="connsiteX1" fmla="*/ 0 w 1036320"/>
                    <a:gd name="connsiteY1" fmla="*/ 189230 h 1054100"/>
                    <a:gd name="connsiteX2" fmla="*/ 1036320 w 1036320"/>
                    <a:gd name="connsiteY2" fmla="*/ 204470 h 1054100"/>
                    <a:gd name="connsiteX3" fmla="*/ 1032510 w 1036320"/>
                    <a:gd name="connsiteY3" fmla="*/ 1054100 h 1054100"/>
                    <a:gd name="connsiteX4" fmla="*/ 3810 w 1036320"/>
                    <a:gd name="connsiteY4" fmla="*/ 1031240 h 1054100"/>
                    <a:gd name="connsiteX0" fmla="*/ 3810 w 1036320"/>
                    <a:gd name="connsiteY0" fmla="*/ 1031240 h 1054100"/>
                    <a:gd name="connsiteX1" fmla="*/ 0 w 1036320"/>
                    <a:gd name="connsiteY1" fmla="*/ 189230 h 1054100"/>
                    <a:gd name="connsiteX2" fmla="*/ 1036320 w 1036320"/>
                    <a:gd name="connsiteY2" fmla="*/ 204470 h 1054100"/>
                    <a:gd name="connsiteX3" fmla="*/ 1032510 w 1036320"/>
                    <a:gd name="connsiteY3" fmla="*/ 1054100 h 1054100"/>
                    <a:gd name="connsiteX4" fmla="*/ 3810 w 1036320"/>
                    <a:gd name="connsiteY4" fmla="*/ 1031240 h 1054100"/>
                    <a:gd name="connsiteX0" fmla="*/ 3810 w 1036320"/>
                    <a:gd name="connsiteY0" fmla="*/ 1031240 h 1054100"/>
                    <a:gd name="connsiteX1" fmla="*/ 0 w 1036320"/>
                    <a:gd name="connsiteY1" fmla="*/ 189230 h 1054100"/>
                    <a:gd name="connsiteX2" fmla="*/ 1036320 w 1036320"/>
                    <a:gd name="connsiteY2" fmla="*/ 204470 h 1054100"/>
                    <a:gd name="connsiteX3" fmla="*/ 1032510 w 1036320"/>
                    <a:gd name="connsiteY3" fmla="*/ 1054100 h 1054100"/>
                    <a:gd name="connsiteX4" fmla="*/ 3810 w 1036320"/>
                    <a:gd name="connsiteY4" fmla="*/ 1031240 h 1054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6320" h="1054100">
                      <a:moveTo>
                        <a:pt x="3810" y="1031240"/>
                      </a:moveTo>
                      <a:lnTo>
                        <a:pt x="0" y="189230"/>
                      </a:lnTo>
                      <a:cubicBezTo>
                        <a:pt x="433070" y="0"/>
                        <a:pt x="953770" y="127000"/>
                        <a:pt x="1036320" y="204470"/>
                      </a:cubicBezTo>
                      <a:lnTo>
                        <a:pt x="1032510" y="1054100"/>
                      </a:lnTo>
                      <a:cubicBezTo>
                        <a:pt x="883920" y="928370"/>
                        <a:pt x="285750" y="909320"/>
                        <a:pt x="3810" y="1031240"/>
                      </a:cubicBezTo>
                      <a:close/>
                    </a:path>
                  </a:pathLst>
                </a:custGeom>
                <a:gradFill flip="none" rotWithShape="1">
                  <a:gsLst>
                    <a:gs pos="0">
                      <a:srgbClr val="6FA8E4"/>
                    </a:gs>
                    <a:gs pos="50000">
                      <a:srgbClr val="6FA8E4">
                        <a:lumMod val="60000"/>
                        <a:lumOff val="40000"/>
                      </a:srgbClr>
                    </a:gs>
                    <a:gs pos="100000">
                      <a:srgbClr val="FFFFFF">
                        <a:alpha val="41000"/>
                      </a:srgbClr>
                    </a:gs>
                  </a:gsLst>
                  <a:lin ang="16200000" scaled="1"/>
                  <a:tileRect/>
                </a:gradFill>
                <a:ln w="19050">
                  <a:solidFill>
                    <a:srgbClr val="FFFFFF"/>
                  </a:solidFill>
                  <a:round/>
                  <a:headEnd/>
                  <a:tailEnd/>
                </a:ln>
              </p:spPr>
              <p:txBody>
                <a:bodyPr wrap="none" anchor="ctr"/>
                <a:lstStyle/>
                <a:p>
                  <a:pPr fontAlgn="auto">
                    <a:lnSpc>
                      <a:spcPct val="85000"/>
                    </a:lnSpc>
                    <a:spcBef>
                      <a:spcPts val="0"/>
                    </a:spcBef>
                    <a:spcAft>
                      <a:spcPts val="0"/>
                    </a:spcAft>
                    <a:defRPr/>
                  </a:pPr>
                  <a:endParaRPr lang="en-US" sz="1400" kern="0" dirty="0">
                    <a:solidFill>
                      <a:srgbClr val="000000"/>
                    </a:solidFill>
                    <a:latin typeface="Arial" pitchFamily="34" charset="0"/>
                  </a:endParaRPr>
                </a:p>
              </p:txBody>
            </p:sp>
            <p:cxnSp>
              <p:nvCxnSpPr>
                <p:cNvPr id="62" name="Straight Connector 24"/>
                <p:cNvCxnSpPr>
                  <a:cxnSpLocks noChangeShapeType="1"/>
                </p:cNvCxnSpPr>
                <p:nvPr/>
              </p:nvCxnSpPr>
              <p:spPr bwMode="auto">
                <a:xfrm rot="5400000" flipH="1" flipV="1">
                  <a:off x="4045739" y="4782033"/>
                  <a:ext cx="717245" cy="0"/>
                </a:xfrm>
                <a:prstGeom prst="line">
                  <a:avLst/>
                </a:prstGeom>
                <a:noFill/>
                <a:ln w="19050" algn="ctr">
                  <a:solidFill>
                    <a:srgbClr val="FFFFFF"/>
                  </a:solidFill>
                  <a:round/>
                  <a:headEnd/>
                  <a:tailEnd/>
                </a:ln>
                <a:extLst>
                  <a:ext uri="{909E8E84-426E-40DD-AFC4-6F175D3DCCD1}">
                    <a14:hiddenFill xmlns:a14="http://schemas.microsoft.com/office/drawing/2010/main">
                      <a:noFill/>
                    </a14:hiddenFill>
                  </a:ext>
                </a:extLst>
              </p:spPr>
            </p:cxnSp>
          </p:grpSp>
        </p:grpSp>
        <p:sp>
          <p:nvSpPr>
            <p:cNvPr id="14" name="Freeform 25"/>
            <p:cNvSpPr/>
            <p:nvPr/>
          </p:nvSpPr>
          <p:spPr>
            <a:xfrm>
              <a:off x="4888650" y="2501371"/>
              <a:ext cx="657917" cy="775995"/>
            </a:xfrm>
            <a:custGeom>
              <a:avLst/>
              <a:gdLst>
                <a:gd name="connsiteX0" fmla="*/ 860611 w 860611"/>
                <a:gd name="connsiteY0" fmla="*/ 0 h 869001"/>
                <a:gd name="connsiteX1" fmla="*/ 0 w 860611"/>
                <a:gd name="connsiteY1" fmla="*/ 869001 h 869001"/>
                <a:gd name="connsiteX0" fmla="*/ 862387 w 862387"/>
                <a:gd name="connsiteY0" fmla="*/ 0 h 869001"/>
                <a:gd name="connsiteX1" fmla="*/ 1776 w 862387"/>
                <a:gd name="connsiteY1" fmla="*/ 869001 h 869001"/>
                <a:gd name="connsiteX0" fmla="*/ 861718 w 869528"/>
                <a:gd name="connsiteY0" fmla="*/ 0 h 869001"/>
                <a:gd name="connsiteX1" fmla="*/ 1107 w 869528"/>
                <a:gd name="connsiteY1" fmla="*/ 869001 h 869001"/>
                <a:gd name="connsiteX0" fmla="*/ 870245 w 877500"/>
                <a:gd name="connsiteY0" fmla="*/ 0 h 869001"/>
                <a:gd name="connsiteX1" fmla="*/ 9634 w 877500"/>
                <a:gd name="connsiteY1" fmla="*/ 869001 h 869001"/>
              </a:gdLst>
              <a:ahLst/>
              <a:cxnLst>
                <a:cxn ang="0">
                  <a:pos x="connsiteX0" y="connsiteY0"/>
                </a:cxn>
                <a:cxn ang="0">
                  <a:pos x="connsiteX1" y="connsiteY1"/>
                </a:cxn>
              </a:cxnLst>
              <a:rect l="l" t="t" r="r" b="b"/>
              <a:pathLst>
                <a:path w="877500" h="869001">
                  <a:moveTo>
                    <a:pt x="870245" y="0"/>
                  </a:moveTo>
                  <a:cubicBezTo>
                    <a:pt x="976082" y="506917"/>
                    <a:pt x="-112914" y="178258"/>
                    <a:pt x="9634" y="869001"/>
                  </a:cubicBezTo>
                </a:path>
              </a:pathLst>
            </a:custGeom>
            <a:noFill/>
            <a:ln w="88900" cap="flat" cmpd="sng" algn="ctr">
              <a:gradFill flip="none" rotWithShape="1">
                <a:gsLst>
                  <a:gs pos="0">
                    <a:srgbClr val="006666"/>
                  </a:gs>
                  <a:gs pos="50000">
                    <a:srgbClr val="006666"/>
                  </a:gs>
                  <a:gs pos="100000">
                    <a:srgbClr val="FFA700">
                      <a:lumMod val="20000"/>
                      <a:lumOff val="80000"/>
                      <a:alpha val="0"/>
                    </a:srgbClr>
                  </a:gs>
                </a:gsLst>
                <a:lin ang="16200000" scaled="1"/>
                <a:tileRect/>
              </a:gradFill>
              <a:prstDash val="solid"/>
              <a:tailEnd type="triangle" w="med" len="sm"/>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15" name="Freeform 26"/>
            <p:cNvSpPr/>
            <p:nvPr/>
          </p:nvSpPr>
          <p:spPr>
            <a:xfrm>
              <a:off x="3986074" y="2458686"/>
              <a:ext cx="542026" cy="777639"/>
            </a:xfrm>
            <a:custGeom>
              <a:avLst/>
              <a:gdLst>
                <a:gd name="connsiteX0" fmla="*/ 2517569 w 2517569"/>
                <a:gd name="connsiteY0" fmla="*/ 433449 h 1419101"/>
                <a:gd name="connsiteX1" fmla="*/ 1947554 w 2517569"/>
                <a:gd name="connsiteY1" fmla="*/ 77189 h 1419101"/>
                <a:gd name="connsiteX2" fmla="*/ 819398 w 2517569"/>
                <a:gd name="connsiteY2" fmla="*/ 65314 h 1419101"/>
                <a:gd name="connsiteX3" fmla="*/ 273133 w 2517569"/>
                <a:gd name="connsiteY3" fmla="*/ 469075 h 1419101"/>
                <a:gd name="connsiteX4" fmla="*/ 0 w 2517569"/>
                <a:gd name="connsiteY4" fmla="*/ 1419101 h 1419101"/>
                <a:gd name="connsiteX0" fmla="*/ 2517569 w 2517569"/>
                <a:gd name="connsiteY0" fmla="*/ 591787 h 1577439"/>
                <a:gd name="connsiteX1" fmla="*/ 1947554 w 2517569"/>
                <a:gd name="connsiteY1" fmla="*/ 235527 h 1577439"/>
                <a:gd name="connsiteX2" fmla="*/ 819398 w 2517569"/>
                <a:gd name="connsiteY2" fmla="*/ 223652 h 1577439"/>
                <a:gd name="connsiteX3" fmla="*/ 0 w 2517569"/>
                <a:gd name="connsiteY3" fmla="*/ 1577439 h 1577439"/>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480550 h 1466202"/>
                <a:gd name="connsiteX1" fmla="*/ 819398 w 2517569"/>
                <a:gd name="connsiteY1" fmla="*/ 179724 h 1466202"/>
                <a:gd name="connsiteX2" fmla="*/ 0 w 2517569"/>
                <a:gd name="connsiteY2" fmla="*/ 1466202 h 1466202"/>
                <a:gd name="connsiteX0" fmla="*/ 2517569 w 2517569"/>
                <a:gd name="connsiteY0" fmla="*/ 0 h 985652"/>
                <a:gd name="connsiteX1" fmla="*/ 0 w 2517569"/>
                <a:gd name="connsiteY1" fmla="*/ 985652 h 985652"/>
                <a:gd name="connsiteX0" fmla="*/ 2517569 w 2517569"/>
                <a:gd name="connsiteY0" fmla="*/ 983977 h 1969629"/>
                <a:gd name="connsiteX1" fmla="*/ 0 w 2517569"/>
                <a:gd name="connsiteY1" fmla="*/ 1969629 h 1969629"/>
                <a:gd name="connsiteX0" fmla="*/ 2521527 w 2521527"/>
                <a:gd name="connsiteY0" fmla="*/ 983977 h 1969629"/>
                <a:gd name="connsiteX1" fmla="*/ 3958 w 2521527"/>
                <a:gd name="connsiteY1" fmla="*/ 1969629 h 1969629"/>
                <a:gd name="connsiteX0" fmla="*/ 2521527 w 2521527"/>
                <a:gd name="connsiteY0" fmla="*/ 927887 h 1913539"/>
                <a:gd name="connsiteX1" fmla="*/ 3958 w 2521527"/>
                <a:gd name="connsiteY1" fmla="*/ 1913539 h 1913539"/>
                <a:gd name="connsiteX0" fmla="*/ 2521527 w 2521527"/>
                <a:gd name="connsiteY0" fmla="*/ 1219561 h 2205213"/>
                <a:gd name="connsiteX1" fmla="*/ 3958 w 2521527"/>
                <a:gd name="connsiteY1" fmla="*/ 2205213 h 2205213"/>
                <a:gd name="connsiteX0" fmla="*/ 2794660 w 2794660"/>
                <a:gd name="connsiteY0" fmla="*/ 1219561 h 2205213"/>
                <a:gd name="connsiteX1" fmla="*/ 277091 w 2794660"/>
                <a:gd name="connsiteY1" fmla="*/ 2205213 h 2205213"/>
                <a:gd name="connsiteX0" fmla="*/ 2521528 w 2521528"/>
                <a:gd name="connsiteY0" fmla="*/ 1219561 h 2205213"/>
                <a:gd name="connsiteX1" fmla="*/ 3959 w 2521528"/>
                <a:gd name="connsiteY1" fmla="*/ 2205213 h 2205213"/>
                <a:gd name="connsiteX0" fmla="*/ 2521528 w 2521528"/>
                <a:gd name="connsiteY0" fmla="*/ 1141034 h 2126686"/>
                <a:gd name="connsiteX1" fmla="*/ 3959 w 2521528"/>
                <a:gd name="connsiteY1" fmla="*/ 2126686 h 2126686"/>
                <a:gd name="connsiteX0" fmla="*/ 1337956 w 2234656"/>
                <a:gd name="connsiteY0" fmla="*/ 1141034 h 2266762"/>
                <a:gd name="connsiteX1" fmla="*/ 2234656 w 2234656"/>
                <a:gd name="connsiteY1" fmla="*/ 2266762 h 2266762"/>
                <a:gd name="connsiteX0" fmla="*/ 0 w 896700"/>
                <a:gd name="connsiteY0" fmla="*/ 0 h 1125728"/>
                <a:gd name="connsiteX1" fmla="*/ 896700 w 896700"/>
                <a:gd name="connsiteY1" fmla="*/ 1125728 h 1125728"/>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80714"/>
                <a:gd name="connsiteY0" fmla="*/ 0 h 1347514"/>
                <a:gd name="connsiteX1" fmla="*/ 1380714 w 1380714"/>
                <a:gd name="connsiteY1" fmla="*/ 1347514 h 1347514"/>
                <a:gd name="connsiteX0" fmla="*/ 0 w 1328388"/>
                <a:gd name="connsiteY0" fmla="*/ 0 h 1359187"/>
                <a:gd name="connsiteX1" fmla="*/ 1328388 w 1328388"/>
                <a:gd name="connsiteY1" fmla="*/ 1359187 h 1359187"/>
                <a:gd name="connsiteX0" fmla="*/ 0 w 1328388"/>
                <a:gd name="connsiteY0" fmla="*/ 0 h 1359187"/>
                <a:gd name="connsiteX1" fmla="*/ 1328388 w 1328388"/>
                <a:gd name="connsiteY1" fmla="*/ 1359187 h 1359187"/>
                <a:gd name="connsiteX0" fmla="*/ 0 w 1328388"/>
                <a:gd name="connsiteY0" fmla="*/ 0 h 1359187"/>
                <a:gd name="connsiteX1" fmla="*/ 1328388 w 1328388"/>
                <a:gd name="connsiteY1" fmla="*/ 1359187 h 1359187"/>
                <a:gd name="connsiteX0" fmla="*/ 0 w 1338178"/>
                <a:gd name="connsiteY0" fmla="*/ 0 h 1359187"/>
                <a:gd name="connsiteX1" fmla="*/ 1328388 w 1338178"/>
                <a:gd name="connsiteY1" fmla="*/ 1359187 h 1359187"/>
                <a:gd name="connsiteX0" fmla="*/ 0 w 4146606"/>
                <a:gd name="connsiteY0" fmla="*/ 0 h 1931878"/>
                <a:gd name="connsiteX1" fmla="*/ 4136816 w 4146606"/>
                <a:gd name="connsiteY1" fmla="*/ 1931878 h 1931878"/>
                <a:gd name="connsiteX0" fmla="*/ 0 w 4136816"/>
                <a:gd name="connsiteY0" fmla="*/ 486464 h 2418342"/>
                <a:gd name="connsiteX1" fmla="*/ 4136816 w 4136816"/>
                <a:gd name="connsiteY1" fmla="*/ 2418342 h 2418342"/>
                <a:gd name="connsiteX0" fmla="*/ 0 w 2302742"/>
                <a:gd name="connsiteY0" fmla="*/ 830078 h 2418342"/>
                <a:gd name="connsiteX1" fmla="*/ 2302742 w 2302742"/>
                <a:gd name="connsiteY1" fmla="*/ 2418342 h 2418342"/>
                <a:gd name="connsiteX0" fmla="*/ 0 w 2302742"/>
                <a:gd name="connsiteY0" fmla="*/ 830078 h 2418342"/>
                <a:gd name="connsiteX1" fmla="*/ 2302742 w 2302742"/>
                <a:gd name="connsiteY1" fmla="*/ 2418342 h 2418342"/>
                <a:gd name="connsiteX0" fmla="*/ 0 w 2302742"/>
                <a:gd name="connsiteY0" fmla="*/ 0 h 1588264"/>
                <a:gd name="connsiteX1" fmla="*/ 2302742 w 2302742"/>
                <a:gd name="connsiteY1" fmla="*/ 1588264 h 1588264"/>
                <a:gd name="connsiteX0" fmla="*/ 0 w 1987510"/>
                <a:gd name="connsiteY0" fmla="*/ 0 h 1496635"/>
                <a:gd name="connsiteX1" fmla="*/ 1987510 w 1987510"/>
                <a:gd name="connsiteY1" fmla="*/ 1496635 h 1496635"/>
              </a:gdLst>
              <a:ahLst/>
              <a:cxnLst>
                <a:cxn ang="0">
                  <a:pos x="connsiteX0" y="connsiteY0"/>
                </a:cxn>
                <a:cxn ang="0">
                  <a:pos x="connsiteX1" y="connsiteY1"/>
                </a:cxn>
              </a:cxnLst>
              <a:rect l="l" t="t" r="r" b="b"/>
              <a:pathLst>
                <a:path w="1987510" h="1496635">
                  <a:moveTo>
                    <a:pt x="0" y="0"/>
                  </a:moveTo>
                  <a:cubicBezTo>
                    <a:pt x="99730" y="1096513"/>
                    <a:pt x="1939986" y="109137"/>
                    <a:pt x="1987510" y="1496635"/>
                  </a:cubicBezTo>
                </a:path>
              </a:pathLst>
            </a:custGeom>
            <a:noFill/>
            <a:ln w="88900" cap="flat" cmpd="sng" algn="ctr">
              <a:gradFill flip="none" rotWithShape="1">
                <a:gsLst>
                  <a:gs pos="0">
                    <a:srgbClr val="006666"/>
                  </a:gs>
                  <a:gs pos="50000">
                    <a:srgbClr val="006666"/>
                  </a:gs>
                  <a:gs pos="100000">
                    <a:srgbClr val="FFA700">
                      <a:lumMod val="20000"/>
                      <a:lumOff val="80000"/>
                      <a:alpha val="0"/>
                    </a:srgbClr>
                  </a:gs>
                </a:gsLst>
                <a:lin ang="16200000" scaled="1"/>
                <a:tileRect/>
              </a:gradFill>
              <a:prstDash val="solid"/>
              <a:tailEnd type="triangle" w="med" len="sm"/>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16" name="Freeform 27"/>
            <p:cNvSpPr/>
            <p:nvPr/>
          </p:nvSpPr>
          <p:spPr>
            <a:xfrm>
              <a:off x="5240875" y="2504536"/>
              <a:ext cx="783584" cy="775995"/>
            </a:xfrm>
            <a:custGeom>
              <a:avLst/>
              <a:gdLst>
                <a:gd name="connsiteX0" fmla="*/ 860611 w 860611"/>
                <a:gd name="connsiteY0" fmla="*/ 0 h 869001"/>
                <a:gd name="connsiteX1" fmla="*/ 0 w 860611"/>
                <a:gd name="connsiteY1" fmla="*/ 869001 h 869001"/>
                <a:gd name="connsiteX0" fmla="*/ 862387 w 862387"/>
                <a:gd name="connsiteY0" fmla="*/ 0 h 869001"/>
                <a:gd name="connsiteX1" fmla="*/ 1776 w 862387"/>
                <a:gd name="connsiteY1" fmla="*/ 869001 h 869001"/>
                <a:gd name="connsiteX0" fmla="*/ 861718 w 869528"/>
                <a:gd name="connsiteY0" fmla="*/ 0 h 869001"/>
                <a:gd name="connsiteX1" fmla="*/ 1107 w 869528"/>
                <a:gd name="connsiteY1" fmla="*/ 869001 h 869001"/>
                <a:gd name="connsiteX0" fmla="*/ 870245 w 877500"/>
                <a:gd name="connsiteY0" fmla="*/ 0 h 869001"/>
                <a:gd name="connsiteX1" fmla="*/ 9634 w 877500"/>
                <a:gd name="connsiteY1" fmla="*/ 869001 h 869001"/>
              </a:gdLst>
              <a:ahLst/>
              <a:cxnLst>
                <a:cxn ang="0">
                  <a:pos x="connsiteX0" y="connsiteY0"/>
                </a:cxn>
                <a:cxn ang="0">
                  <a:pos x="connsiteX1" y="connsiteY1"/>
                </a:cxn>
              </a:cxnLst>
              <a:rect l="l" t="t" r="r" b="b"/>
              <a:pathLst>
                <a:path w="877500" h="869001">
                  <a:moveTo>
                    <a:pt x="870245" y="0"/>
                  </a:moveTo>
                  <a:cubicBezTo>
                    <a:pt x="976082" y="506917"/>
                    <a:pt x="-112914" y="178258"/>
                    <a:pt x="9634" y="869001"/>
                  </a:cubicBezTo>
                </a:path>
              </a:pathLst>
            </a:custGeom>
            <a:noFill/>
            <a:ln w="88900" cap="flat" cmpd="sng" algn="ctr">
              <a:gradFill flip="none" rotWithShape="1">
                <a:gsLst>
                  <a:gs pos="0">
                    <a:srgbClr val="006666"/>
                  </a:gs>
                  <a:gs pos="50000">
                    <a:srgbClr val="006666"/>
                  </a:gs>
                  <a:gs pos="100000">
                    <a:srgbClr val="FFA700">
                      <a:lumMod val="20000"/>
                      <a:lumOff val="80000"/>
                      <a:alpha val="0"/>
                    </a:srgbClr>
                  </a:gs>
                </a:gsLst>
                <a:lin ang="16200000" scaled="1"/>
                <a:tileRect/>
              </a:gradFill>
              <a:prstDash val="solid"/>
              <a:tailEnd type="triangle" w="med" len="sm"/>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17" name="Freeform 28"/>
            <p:cNvSpPr/>
            <p:nvPr/>
          </p:nvSpPr>
          <p:spPr>
            <a:xfrm>
              <a:off x="3518456" y="2455683"/>
              <a:ext cx="636293" cy="777639"/>
            </a:xfrm>
            <a:custGeom>
              <a:avLst/>
              <a:gdLst>
                <a:gd name="connsiteX0" fmla="*/ 2517569 w 2517569"/>
                <a:gd name="connsiteY0" fmla="*/ 433449 h 1419101"/>
                <a:gd name="connsiteX1" fmla="*/ 1947554 w 2517569"/>
                <a:gd name="connsiteY1" fmla="*/ 77189 h 1419101"/>
                <a:gd name="connsiteX2" fmla="*/ 819398 w 2517569"/>
                <a:gd name="connsiteY2" fmla="*/ 65314 h 1419101"/>
                <a:gd name="connsiteX3" fmla="*/ 273133 w 2517569"/>
                <a:gd name="connsiteY3" fmla="*/ 469075 h 1419101"/>
                <a:gd name="connsiteX4" fmla="*/ 0 w 2517569"/>
                <a:gd name="connsiteY4" fmla="*/ 1419101 h 1419101"/>
                <a:gd name="connsiteX0" fmla="*/ 2517569 w 2517569"/>
                <a:gd name="connsiteY0" fmla="*/ 591787 h 1577439"/>
                <a:gd name="connsiteX1" fmla="*/ 1947554 w 2517569"/>
                <a:gd name="connsiteY1" fmla="*/ 235527 h 1577439"/>
                <a:gd name="connsiteX2" fmla="*/ 819398 w 2517569"/>
                <a:gd name="connsiteY2" fmla="*/ 223652 h 1577439"/>
                <a:gd name="connsiteX3" fmla="*/ 0 w 2517569"/>
                <a:gd name="connsiteY3" fmla="*/ 1577439 h 1577439"/>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480550 h 1466202"/>
                <a:gd name="connsiteX1" fmla="*/ 819398 w 2517569"/>
                <a:gd name="connsiteY1" fmla="*/ 179724 h 1466202"/>
                <a:gd name="connsiteX2" fmla="*/ 0 w 2517569"/>
                <a:gd name="connsiteY2" fmla="*/ 1466202 h 1466202"/>
                <a:gd name="connsiteX0" fmla="*/ 2517569 w 2517569"/>
                <a:gd name="connsiteY0" fmla="*/ 0 h 985652"/>
                <a:gd name="connsiteX1" fmla="*/ 0 w 2517569"/>
                <a:gd name="connsiteY1" fmla="*/ 985652 h 985652"/>
                <a:gd name="connsiteX0" fmla="*/ 2517569 w 2517569"/>
                <a:gd name="connsiteY0" fmla="*/ 983977 h 1969629"/>
                <a:gd name="connsiteX1" fmla="*/ 0 w 2517569"/>
                <a:gd name="connsiteY1" fmla="*/ 1969629 h 1969629"/>
                <a:gd name="connsiteX0" fmla="*/ 2521527 w 2521527"/>
                <a:gd name="connsiteY0" fmla="*/ 983977 h 1969629"/>
                <a:gd name="connsiteX1" fmla="*/ 3958 w 2521527"/>
                <a:gd name="connsiteY1" fmla="*/ 1969629 h 1969629"/>
                <a:gd name="connsiteX0" fmla="*/ 2521527 w 2521527"/>
                <a:gd name="connsiteY0" fmla="*/ 927887 h 1913539"/>
                <a:gd name="connsiteX1" fmla="*/ 3958 w 2521527"/>
                <a:gd name="connsiteY1" fmla="*/ 1913539 h 1913539"/>
                <a:gd name="connsiteX0" fmla="*/ 2521527 w 2521527"/>
                <a:gd name="connsiteY0" fmla="*/ 1219561 h 2205213"/>
                <a:gd name="connsiteX1" fmla="*/ 3958 w 2521527"/>
                <a:gd name="connsiteY1" fmla="*/ 2205213 h 2205213"/>
                <a:gd name="connsiteX0" fmla="*/ 2794660 w 2794660"/>
                <a:gd name="connsiteY0" fmla="*/ 1219561 h 2205213"/>
                <a:gd name="connsiteX1" fmla="*/ 277091 w 2794660"/>
                <a:gd name="connsiteY1" fmla="*/ 2205213 h 2205213"/>
                <a:gd name="connsiteX0" fmla="*/ 2521528 w 2521528"/>
                <a:gd name="connsiteY0" fmla="*/ 1219561 h 2205213"/>
                <a:gd name="connsiteX1" fmla="*/ 3959 w 2521528"/>
                <a:gd name="connsiteY1" fmla="*/ 2205213 h 2205213"/>
                <a:gd name="connsiteX0" fmla="*/ 2521528 w 2521528"/>
                <a:gd name="connsiteY0" fmla="*/ 1141034 h 2126686"/>
                <a:gd name="connsiteX1" fmla="*/ 3959 w 2521528"/>
                <a:gd name="connsiteY1" fmla="*/ 2126686 h 2126686"/>
                <a:gd name="connsiteX0" fmla="*/ 1337956 w 2234656"/>
                <a:gd name="connsiteY0" fmla="*/ 1141034 h 2266762"/>
                <a:gd name="connsiteX1" fmla="*/ 2234656 w 2234656"/>
                <a:gd name="connsiteY1" fmla="*/ 2266762 h 2266762"/>
                <a:gd name="connsiteX0" fmla="*/ 0 w 896700"/>
                <a:gd name="connsiteY0" fmla="*/ 0 h 1125728"/>
                <a:gd name="connsiteX1" fmla="*/ 896700 w 896700"/>
                <a:gd name="connsiteY1" fmla="*/ 1125728 h 1125728"/>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80714"/>
                <a:gd name="connsiteY0" fmla="*/ 0 h 1347514"/>
                <a:gd name="connsiteX1" fmla="*/ 1380714 w 1380714"/>
                <a:gd name="connsiteY1" fmla="*/ 1347514 h 1347514"/>
                <a:gd name="connsiteX0" fmla="*/ 0 w 1328388"/>
                <a:gd name="connsiteY0" fmla="*/ 0 h 1359187"/>
                <a:gd name="connsiteX1" fmla="*/ 1328388 w 1328388"/>
                <a:gd name="connsiteY1" fmla="*/ 1359187 h 1359187"/>
                <a:gd name="connsiteX0" fmla="*/ 0 w 1328388"/>
                <a:gd name="connsiteY0" fmla="*/ 0 h 1359187"/>
                <a:gd name="connsiteX1" fmla="*/ 1328388 w 1328388"/>
                <a:gd name="connsiteY1" fmla="*/ 1359187 h 1359187"/>
                <a:gd name="connsiteX0" fmla="*/ 0 w 1328388"/>
                <a:gd name="connsiteY0" fmla="*/ 0 h 1359187"/>
                <a:gd name="connsiteX1" fmla="*/ 1328388 w 1328388"/>
                <a:gd name="connsiteY1" fmla="*/ 1359187 h 1359187"/>
                <a:gd name="connsiteX0" fmla="*/ 0 w 1338178"/>
                <a:gd name="connsiteY0" fmla="*/ 0 h 1359187"/>
                <a:gd name="connsiteX1" fmla="*/ 1328388 w 1338178"/>
                <a:gd name="connsiteY1" fmla="*/ 1359187 h 1359187"/>
                <a:gd name="connsiteX0" fmla="*/ 0 w 4146606"/>
                <a:gd name="connsiteY0" fmla="*/ 0 h 1931878"/>
                <a:gd name="connsiteX1" fmla="*/ 4136816 w 4146606"/>
                <a:gd name="connsiteY1" fmla="*/ 1931878 h 1931878"/>
                <a:gd name="connsiteX0" fmla="*/ 0 w 4136816"/>
                <a:gd name="connsiteY0" fmla="*/ 486464 h 2418342"/>
                <a:gd name="connsiteX1" fmla="*/ 4136816 w 4136816"/>
                <a:gd name="connsiteY1" fmla="*/ 2418342 h 2418342"/>
                <a:gd name="connsiteX0" fmla="*/ 0 w 2302742"/>
                <a:gd name="connsiteY0" fmla="*/ 830078 h 2418342"/>
                <a:gd name="connsiteX1" fmla="*/ 2302742 w 2302742"/>
                <a:gd name="connsiteY1" fmla="*/ 2418342 h 2418342"/>
                <a:gd name="connsiteX0" fmla="*/ 0 w 2302742"/>
                <a:gd name="connsiteY0" fmla="*/ 830078 h 2418342"/>
                <a:gd name="connsiteX1" fmla="*/ 2302742 w 2302742"/>
                <a:gd name="connsiteY1" fmla="*/ 2418342 h 2418342"/>
                <a:gd name="connsiteX0" fmla="*/ 0 w 2302742"/>
                <a:gd name="connsiteY0" fmla="*/ 0 h 1588264"/>
                <a:gd name="connsiteX1" fmla="*/ 2302742 w 2302742"/>
                <a:gd name="connsiteY1" fmla="*/ 1588264 h 1588264"/>
                <a:gd name="connsiteX0" fmla="*/ 0 w 1987510"/>
                <a:gd name="connsiteY0" fmla="*/ 0 h 1496635"/>
                <a:gd name="connsiteX1" fmla="*/ 1987510 w 1987510"/>
                <a:gd name="connsiteY1" fmla="*/ 1496635 h 1496635"/>
              </a:gdLst>
              <a:ahLst/>
              <a:cxnLst>
                <a:cxn ang="0">
                  <a:pos x="connsiteX0" y="connsiteY0"/>
                </a:cxn>
                <a:cxn ang="0">
                  <a:pos x="connsiteX1" y="connsiteY1"/>
                </a:cxn>
              </a:cxnLst>
              <a:rect l="l" t="t" r="r" b="b"/>
              <a:pathLst>
                <a:path w="1987510" h="1496635">
                  <a:moveTo>
                    <a:pt x="0" y="0"/>
                  </a:moveTo>
                  <a:cubicBezTo>
                    <a:pt x="99730" y="1096513"/>
                    <a:pt x="1939986" y="109137"/>
                    <a:pt x="1987510" y="1496635"/>
                  </a:cubicBezTo>
                </a:path>
              </a:pathLst>
            </a:custGeom>
            <a:noFill/>
            <a:ln w="88900" cap="flat" cmpd="sng" algn="ctr">
              <a:gradFill flip="none" rotWithShape="1">
                <a:gsLst>
                  <a:gs pos="0">
                    <a:srgbClr val="006666"/>
                  </a:gs>
                  <a:gs pos="50000">
                    <a:srgbClr val="006666"/>
                  </a:gs>
                  <a:gs pos="100000">
                    <a:srgbClr val="FFA700">
                      <a:lumMod val="20000"/>
                      <a:lumOff val="80000"/>
                      <a:alpha val="0"/>
                    </a:srgbClr>
                  </a:gs>
                </a:gsLst>
                <a:lin ang="16200000" scaled="1"/>
                <a:tileRect/>
              </a:gradFill>
              <a:prstDash val="solid"/>
              <a:tailEnd type="triangle" w="med" len="sm"/>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grpSp>
          <p:nvGrpSpPr>
            <p:cNvPr id="18" name="Group 16"/>
            <p:cNvGrpSpPr/>
            <p:nvPr/>
          </p:nvGrpSpPr>
          <p:grpSpPr>
            <a:xfrm rot="5400000">
              <a:off x="3976673" y="2925953"/>
              <a:ext cx="1463402" cy="1399774"/>
              <a:chOff x="379753" y="1358940"/>
              <a:chExt cx="8299904" cy="5499062"/>
            </a:xfrm>
            <a:gradFill>
              <a:gsLst>
                <a:gs pos="0">
                  <a:srgbClr val="6FA8E4"/>
                </a:gs>
                <a:gs pos="50000">
                  <a:srgbClr val="6FA8E4">
                    <a:lumMod val="60000"/>
                    <a:lumOff val="40000"/>
                  </a:srgbClr>
                </a:gs>
                <a:gs pos="100000">
                  <a:srgbClr val="FFFFFF">
                    <a:alpha val="0"/>
                  </a:srgbClr>
                </a:gs>
              </a:gsLst>
              <a:lin ang="10800000" scaled="1"/>
            </a:gradFill>
          </p:grpSpPr>
          <p:sp>
            <p:nvSpPr>
              <p:cNvPr id="54" name="Freeform 18"/>
              <p:cNvSpPr>
                <a:spLocks/>
              </p:cNvSpPr>
              <p:nvPr/>
            </p:nvSpPr>
            <p:spPr bwMode="gray">
              <a:xfrm rot="5400000">
                <a:off x="5149280" y="3327623"/>
                <a:ext cx="5486400" cy="1574354"/>
              </a:xfrm>
              <a:custGeom>
                <a:avLst/>
                <a:gdLst>
                  <a:gd name="T0" fmla="*/ 2744894 w 1619"/>
                  <a:gd name="T1" fmla="*/ 0 h 477"/>
                  <a:gd name="T2" fmla="*/ 0 w 1619"/>
                  <a:gd name="T3" fmla="*/ 808936 h 477"/>
                  <a:gd name="T4" fmla="*/ 0 w 1619"/>
                  <a:gd name="T5" fmla="*/ 815705 h 477"/>
                  <a:gd name="T6" fmla="*/ 1372447 w 1619"/>
                  <a:gd name="T7" fmla="*/ 1506178 h 477"/>
                  <a:gd name="T8" fmla="*/ 1372447 w 1619"/>
                  <a:gd name="T9" fmla="*/ 1506178 h 477"/>
                  <a:gd name="T10" fmla="*/ 2744894 w 1619"/>
                  <a:gd name="T11" fmla="*/ 1614487 h 477"/>
                  <a:gd name="T12" fmla="*/ 2744894 w 1619"/>
                  <a:gd name="T13" fmla="*/ 1614487 h 477"/>
                  <a:gd name="T14" fmla="*/ 2744894 w 1619"/>
                  <a:gd name="T15" fmla="*/ 1614487 h 477"/>
                  <a:gd name="T16" fmla="*/ 4113953 w 1619"/>
                  <a:gd name="T17" fmla="*/ 1506178 h 477"/>
                  <a:gd name="T18" fmla="*/ 4117342 w 1619"/>
                  <a:gd name="T19" fmla="*/ 1506178 h 477"/>
                  <a:gd name="T20" fmla="*/ 5486400 w 1619"/>
                  <a:gd name="T21" fmla="*/ 815705 h 477"/>
                  <a:gd name="T22" fmla="*/ 5486400 w 1619"/>
                  <a:gd name="T23" fmla="*/ 808936 h 477"/>
                  <a:gd name="T24" fmla="*/ 2744894 w 1619"/>
                  <a:gd name="T25" fmla="*/ 0 h 4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19"/>
                  <a:gd name="T40" fmla="*/ 0 h 477"/>
                  <a:gd name="T41" fmla="*/ 1619 w 1619"/>
                  <a:gd name="T42" fmla="*/ 477 h 4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19" h="477">
                    <a:moveTo>
                      <a:pt x="810" y="0"/>
                    </a:moveTo>
                    <a:cubicBezTo>
                      <a:pt x="363" y="0"/>
                      <a:pt x="0" y="107"/>
                      <a:pt x="0" y="239"/>
                    </a:cubicBezTo>
                    <a:cubicBezTo>
                      <a:pt x="0" y="239"/>
                      <a:pt x="0" y="240"/>
                      <a:pt x="0" y="241"/>
                    </a:cubicBezTo>
                    <a:cubicBezTo>
                      <a:pt x="3" y="328"/>
                      <a:pt x="165" y="404"/>
                      <a:pt x="405" y="445"/>
                    </a:cubicBezTo>
                    <a:cubicBezTo>
                      <a:pt x="405" y="445"/>
                      <a:pt x="405" y="445"/>
                      <a:pt x="405" y="445"/>
                    </a:cubicBezTo>
                    <a:cubicBezTo>
                      <a:pt x="524" y="466"/>
                      <a:pt x="662" y="477"/>
                      <a:pt x="810" y="477"/>
                    </a:cubicBezTo>
                    <a:cubicBezTo>
                      <a:pt x="810" y="477"/>
                      <a:pt x="810" y="477"/>
                      <a:pt x="810" y="477"/>
                    </a:cubicBezTo>
                    <a:cubicBezTo>
                      <a:pt x="810" y="477"/>
                      <a:pt x="810" y="477"/>
                      <a:pt x="810" y="477"/>
                    </a:cubicBezTo>
                    <a:cubicBezTo>
                      <a:pt x="957" y="477"/>
                      <a:pt x="1096" y="466"/>
                      <a:pt x="1214" y="445"/>
                    </a:cubicBezTo>
                    <a:cubicBezTo>
                      <a:pt x="1215" y="445"/>
                      <a:pt x="1215" y="445"/>
                      <a:pt x="1215" y="445"/>
                    </a:cubicBezTo>
                    <a:cubicBezTo>
                      <a:pt x="1455" y="404"/>
                      <a:pt x="1616" y="328"/>
                      <a:pt x="1619" y="241"/>
                    </a:cubicBezTo>
                    <a:cubicBezTo>
                      <a:pt x="1619" y="240"/>
                      <a:pt x="1619" y="239"/>
                      <a:pt x="1619" y="239"/>
                    </a:cubicBezTo>
                    <a:cubicBezTo>
                      <a:pt x="1619" y="107"/>
                      <a:pt x="1256" y="0"/>
                      <a:pt x="810" y="0"/>
                    </a:cubicBezTo>
                    <a:close/>
                  </a:path>
                </a:pathLst>
              </a:custGeom>
              <a:grpFill/>
              <a:ln w="19050">
                <a:solidFill>
                  <a:srgbClr val="FFFFFF"/>
                </a:solidFill>
                <a:round/>
                <a:headEnd/>
                <a:tailEnd/>
              </a:ln>
            </p:spPr>
            <p:txBody>
              <a:bodyPr wrap="none" anchor="ctr"/>
              <a:lstStyle/>
              <a:p>
                <a:pPr fontAlgn="auto">
                  <a:spcBef>
                    <a:spcPts val="0"/>
                  </a:spcBef>
                  <a:spcAft>
                    <a:spcPts val="0"/>
                  </a:spcAft>
                  <a:defRPr/>
                </a:pPr>
                <a:endParaRPr lang="en-US" sz="1400" kern="0">
                  <a:solidFill>
                    <a:srgbClr val="000000"/>
                  </a:solidFill>
                  <a:latin typeface="Arial" pitchFamily="34" charset="0"/>
                </a:endParaRPr>
              </a:p>
            </p:txBody>
          </p:sp>
          <p:sp>
            <p:nvSpPr>
              <p:cNvPr id="55" name="Freeform 22"/>
              <p:cNvSpPr>
                <a:spLocks/>
              </p:cNvSpPr>
              <p:nvPr/>
            </p:nvSpPr>
            <p:spPr bwMode="gray">
              <a:xfrm rot="5400000">
                <a:off x="3550909" y="-1665473"/>
                <a:ext cx="1393785" cy="7442612"/>
              </a:xfrm>
              <a:custGeom>
                <a:avLst/>
                <a:gdLst>
                  <a:gd name="T0" fmla="*/ 0 w 405"/>
                  <a:gd name="T1" fmla="*/ 0 h 911"/>
                  <a:gd name="T2" fmla="*/ 0 w 405"/>
                  <a:gd name="T3" fmla="*/ 0 h 911"/>
                  <a:gd name="T4" fmla="*/ 0 w 405"/>
                  <a:gd name="T5" fmla="*/ 2610619 h 911"/>
                  <a:gd name="T6" fmla="*/ 1373187 w 405"/>
                  <a:gd name="T7" fmla="*/ 3373438 h 911"/>
                  <a:gd name="T8" fmla="*/ 1373187 w 405"/>
                  <a:gd name="T9" fmla="*/ 755413 h 911"/>
                  <a:gd name="T10" fmla="*/ 0 w 405"/>
                  <a:gd name="T11" fmla="*/ 0 h 911"/>
                  <a:gd name="T12" fmla="*/ 0 60000 65536"/>
                  <a:gd name="T13" fmla="*/ 0 60000 65536"/>
                  <a:gd name="T14" fmla="*/ 0 60000 65536"/>
                  <a:gd name="T15" fmla="*/ 0 60000 65536"/>
                  <a:gd name="T16" fmla="*/ 0 60000 65536"/>
                  <a:gd name="T17" fmla="*/ 0 60000 65536"/>
                  <a:gd name="T18" fmla="*/ 0 w 405"/>
                  <a:gd name="T19" fmla="*/ 0 h 911"/>
                  <a:gd name="T20" fmla="*/ 405 w 405"/>
                  <a:gd name="T21" fmla="*/ 911 h 911"/>
                  <a:gd name="connsiteX0" fmla="*/ 150 w 10150"/>
                  <a:gd name="connsiteY0" fmla="*/ 0 h 10000"/>
                  <a:gd name="connsiteX1" fmla="*/ 150 w 10150"/>
                  <a:gd name="connsiteY1" fmla="*/ 0 h 10000"/>
                  <a:gd name="connsiteX2" fmla="*/ 0 w 10150"/>
                  <a:gd name="connsiteY2" fmla="*/ 8788 h 10000"/>
                  <a:gd name="connsiteX3" fmla="*/ 10150 w 10150"/>
                  <a:gd name="connsiteY3" fmla="*/ 10000 h 10000"/>
                  <a:gd name="connsiteX4" fmla="*/ 10150 w 10150"/>
                  <a:gd name="connsiteY4" fmla="*/ 2239 h 10000"/>
                  <a:gd name="connsiteX5" fmla="*/ 150 w 10150"/>
                  <a:gd name="connsiteY5" fmla="*/ 0 h 10000"/>
                  <a:gd name="connsiteX0" fmla="*/ 150 w 10150"/>
                  <a:gd name="connsiteY0" fmla="*/ 0 h 10000"/>
                  <a:gd name="connsiteX1" fmla="*/ 150 w 10150"/>
                  <a:gd name="connsiteY1" fmla="*/ 0 h 10000"/>
                  <a:gd name="connsiteX2" fmla="*/ 0 w 10150"/>
                  <a:gd name="connsiteY2" fmla="*/ 8788 h 10000"/>
                  <a:gd name="connsiteX3" fmla="*/ 10150 w 10150"/>
                  <a:gd name="connsiteY3" fmla="*/ 10000 h 10000"/>
                  <a:gd name="connsiteX4" fmla="*/ 10150 w 10150"/>
                  <a:gd name="connsiteY4" fmla="*/ 2239 h 10000"/>
                  <a:gd name="connsiteX5" fmla="*/ 150 w 10150"/>
                  <a:gd name="connsiteY5" fmla="*/ 0 h 10000"/>
                  <a:gd name="connsiteX0" fmla="*/ 150 w 10150"/>
                  <a:gd name="connsiteY0" fmla="*/ 0 h 10000"/>
                  <a:gd name="connsiteX1" fmla="*/ 150 w 10150"/>
                  <a:gd name="connsiteY1" fmla="*/ 0 h 10000"/>
                  <a:gd name="connsiteX2" fmla="*/ 0 w 10150"/>
                  <a:gd name="connsiteY2" fmla="*/ 8788 h 10000"/>
                  <a:gd name="connsiteX3" fmla="*/ 10150 w 10150"/>
                  <a:gd name="connsiteY3" fmla="*/ 10000 h 10000"/>
                  <a:gd name="connsiteX4" fmla="*/ 10150 w 10150"/>
                  <a:gd name="connsiteY4" fmla="*/ 2239 h 10000"/>
                  <a:gd name="connsiteX5" fmla="*/ 150 w 10150"/>
                  <a:gd name="connsiteY5" fmla="*/ 0 h 10000"/>
                  <a:gd name="connsiteX0" fmla="*/ 150 w 10150"/>
                  <a:gd name="connsiteY0" fmla="*/ 0 h 10000"/>
                  <a:gd name="connsiteX1" fmla="*/ 150 w 10150"/>
                  <a:gd name="connsiteY1" fmla="*/ 0 h 10000"/>
                  <a:gd name="connsiteX2" fmla="*/ 0 w 10150"/>
                  <a:gd name="connsiteY2" fmla="*/ 8788 h 10000"/>
                  <a:gd name="connsiteX3" fmla="*/ 10150 w 10150"/>
                  <a:gd name="connsiteY3" fmla="*/ 10000 h 10000"/>
                  <a:gd name="connsiteX4" fmla="*/ 10087 w 10150"/>
                  <a:gd name="connsiteY4" fmla="*/ 1034 h 10000"/>
                  <a:gd name="connsiteX5" fmla="*/ 150 w 10150"/>
                  <a:gd name="connsiteY5" fmla="*/ 0 h 10000"/>
                  <a:gd name="connsiteX0" fmla="*/ 150 w 10150"/>
                  <a:gd name="connsiteY0" fmla="*/ 0 h 10000"/>
                  <a:gd name="connsiteX1" fmla="*/ 150 w 10150"/>
                  <a:gd name="connsiteY1" fmla="*/ 0 h 10000"/>
                  <a:gd name="connsiteX2" fmla="*/ 0 w 10150"/>
                  <a:gd name="connsiteY2" fmla="*/ 8788 h 10000"/>
                  <a:gd name="connsiteX3" fmla="*/ 10150 w 10150"/>
                  <a:gd name="connsiteY3" fmla="*/ 10000 h 10000"/>
                  <a:gd name="connsiteX4" fmla="*/ 10087 w 10150"/>
                  <a:gd name="connsiteY4" fmla="*/ 1034 h 10000"/>
                  <a:gd name="connsiteX5" fmla="*/ 150 w 10150"/>
                  <a:gd name="connsiteY5" fmla="*/ 0 h 10000"/>
                  <a:gd name="connsiteX0" fmla="*/ 150 w 10150"/>
                  <a:gd name="connsiteY0" fmla="*/ 0 h 10000"/>
                  <a:gd name="connsiteX1" fmla="*/ 150 w 10150"/>
                  <a:gd name="connsiteY1" fmla="*/ 0 h 10000"/>
                  <a:gd name="connsiteX2" fmla="*/ 0 w 10150"/>
                  <a:gd name="connsiteY2" fmla="*/ 8788 h 10000"/>
                  <a:gd name="connsiteX3" fmla="*/ 10150 w 10150"/>
                  <a:gd name="connsiteY3" fmla="*/ 10000 h 10000"/>
                  <a:gd name="connsiteX4" fmla="*/ 10087 w 10150"/>
                  <a:gd name="connsiteY4" fmla="*/ 1034 h 10000"/>
                  <a:gd name="connsiteX5" fmla="*/ 150 w 10150"/>
                  <a:gd name="connsiteY5" fmla="*/ 0 h 10000"/>
                  <a:gd name="connsiteX0" fmla="*/ 150 w 10150"/>
                  <a:gd name="connsiteY0" fmla="*/ 0 h 10000"/>
                  <a:gd name="connsiteX1" fmla="*/ 150 w 10150"/>
                  <a:gd name="connsiteY1" fmla="*/ 0 h 10000"/>
                  <a:gd name="connsiteX2" fmla="*/ 0 w 10150"/>
                  <a:gd name="connsiteY2" fmla="*/ 8788 h 10000"/>
                  <a:gd name="connsiteX3" fmla="*/ 10150 w 10150"/>
                  <a:gd name="connsiteY3" fmla="*/ 10000 h 10000"/>
                  <a:gd name="connsiteX4" fmla="*/ 10087 w 10150"/>
                  <a:gd name="connsiteY4" fmla="*/ 1034 h 10000"/>
                  <a:gd name="connsiteX5" fmla="*/ 150 w 10150"/>
                  <a:gd name="connsiteY5" fmla="*/ 0 h 10000"/>
                  <a:gd name="connsiteX0" fmla="*/ 1658 w 10150"/>
                  <a:gd name="connsiteY0" fmla="*/ 417 h 10000"/>
                  <a:gd name="connsiteX1" fmla="*/ 150 w 10150"/>
                  <a:gd name="connsiteY1" fmla="*/ 0 h 10000"/>
                  <a:gd name="connsiteX2" fmla="*/ 0 w 10150"/>
                  <a:gd name="connsiteY2" fmla="*/ 8788 h 10000"/>
                  <a:gd name="connsiteX3" fmla="*/ 10150 w 10150"/>
                  <a:gd name="connsiteY3" fmla="*/ 10000 h 10000"/>
                  <a:gd name="connsiteX4" fmla="*/ 10087 w 10150"/>
                  <a:gd name="connsiteY4" fmla="*/ 1034 h 10000"/>
                  <a:gd name="connsiteX5" fmla="*/ 1658 w 10150"/>
                  <a:gd name="connsiteY5" fmla="*/ 417 h 10000"/>
                  <a:gd name="connsiteX0" fmla="*/ 1658 w 10150"/>
                  <a:gd name="connsiteY0" fmla="*/ 417 h 10000"/>
                  <a:gd name="connsiteX1" fmla="*/ 150 w 10150"/>
                  <a:gd name="connsiteY1" fmla="*/ 0 h 10000"/>
                  <a:gd name="connsiteX2" fmla="*/ 0 w 10150"/>
                  <a:gd name="connsiteY2" fmla="*/ 8788 h 10000"/>
                  <a:gd name="connsiteX3" fmla="*/ 10150 w 10150"/>
                  <a:gd name="connsiteY3" fmla="*/ 10000 h 10000"/>
                  <a:gd name="connsiteX4" fmla="*/ 10087 w 10150"/>
                  <a:gd name="connsiteY4" fmla="*/ 1034 h 10000"/>
                  <a:gd name="connsiteX5" fmla="*/ 1658 w 10150"/>
                  <a:gd name="connsiteY5" fmla="*/ 417 h 10000"/>
                  <a:gd name="connsiteX0" fmla="*/ 10087 w 10150"/>
                  <a:gd name="connsiteY0" fmla="*/ 2326 h 11292"/>
                  <a:gd name="connsiteX1" fmla="*/ 150 w 10150"/>
                  <a:gd name="connsiteY1" fmla="*/ 1292 h 11292"/>
                  <a:gd name="connsiteX2" fmla="*/ 0 w 10150"/>
                  <a:gd name="connsiteY2" fmla="*/ 10080 h 11292"/>
                  <a:gd name="connsiteX3" fmla="*/ 10150 w 10150"/>
                  <a:gd name="connsiteY3" fmla="*/ 11292 h 11292"/>
                  <a:gd name="connsiteX4" fmla="*/ 10087 w 10150"/>
                  <a:gd name="connsiteY4" fmla="*/ 2326 h 11292"/>
                  <a:gd name="connsiteX0" fmla="*/ 10087 w 10150"/>
                  <a:gd name="connsiteY0" fmla="*/ 1667 h 10633"/>
                  <a:gd name="connsiteX1" fmla="*/ 150 w 10150"/>
                  <a:gd name="connsiteY1" fmla="*/ 633 h 10633"/>
                  <a:gd name="connsiteX2" fmla="*/ 0 w 10150"/>
                  <a:gd name="connsiteY2" fmla="*/ 9421 h 10633"/>
                  <a:gd name="connsiteX3" fmla="*/ 10150 w 10150"/>
                  <a:gd name="connsiteY3" fmla="*/ 10633 h 10633"/>
                  <a:gd name="connsiteX4" fmla="*/ 10087 w 10150"/>
                  <a:gd name="connsiteY4" fmla="*/ 1667 h 10633"/>
                  <a:gd name="connsiteX0" fmla="*/ 10087 w 10150"/>
                  <a:gd name="connsiteY0" fmla="*/ 1034 h 10000"/>
                  <a:gd name="connsiteX1" fmla="*/ 150 w 10150"/>
                  <a:gd name="connsiteY1" fmla="*/ 0 h 10000"/>
                  <a:gd name="connsiteX2" fmla="*/ 0 w 10150"/>
                  <a:gd name="connsiteY2" fmla="*/ 8788 h 10000"/>
                  <a:gd name="connsiteX3" fmla="*/ 10150 w 10150"/>
                  <a:gd name="connsiteY3" fmla="*/ 10000 h 10000"/>
                  <a:gd name="connsiteX4" fmla="*/ 10087 w 10150"/>
                  <a:gd name="connsiteY4" fmla="*/ 1034 h 10000"/>
                  <a:gd name="connsiteX0" fmla="*/ 10087 w 10150"/>
                  <a:gd name="connsiteY0" fmla="*/ 1034 h 10000"/>
                  <a:gd name="connsiteX1" fmla="*/ 150 w 10150"/>
                  <a:gd name="connsiteY1" fmla="*/ 0 h 10000"/>
                  <a:gd name="connsiteX2" fmla="*/ 0 w 10150"/>
                  <a:gd name="connsiteY2" fmla="*/ 8788 h 10000"/>
                  <a:gd name="connsiteX3" fmla="*/ 10150 w 10150"/>
                  <a:gd name="connsiteY3" fmla="*/ 10000 h 10000"/>
                  <a:gd name="connsiteX4" fmla="*/ 10087 w 10150"/>
                  <a:gd name="connsiteY4" fmla="*/ 1034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50" h="10000">
                    <a:moveTo>
                      <a:pt x="10087" y="1034"/>
                    </a:moveTo>
                    <a:cubicBezTo>
                      <a:pt x="8734" y="978"/>
                      <a:pt x="2899" y="794"/>
                      <a:pt x="150" y="0"/>
                    </a:cubicBezTo>
                    <a:lnTo>
                      <a:pt x="0" y="8788"/>
                    </a:lnTo>
                    <a:cubicBezTo>
                      <a:pt x="25" y="9754"/>
                      <a:pt x="8664" y="9950"/>
                      <a:pt x="10150" y="10000"/>
                    </a:cubicBezTo>
                    <a:cubicBezTo>
                      <a:pt x="10129" y="7011"/>
                      <a:pt x="10108" y="4023"/>
                      <a:pt x="10087" y="1034"/>
                    </a:cubicBezTo>
                    <a:close/>
                  </a:path>
                </a:pathLst>
              </a:custGeom>
              <a:gradFill flip="none" rotWithShape="1">
                <a:gsLst>
                  <a:gs pos="0">
                    <a:srgbClr val="6FA8E4"/>
                  </a:gs>
                  <a:gs pos="50000">
                    <a:srgbClr val="6FA8E4">
                      <a:lumMod val="60000"/>
                      <a:lumOff val="40000"/>
                    </a:srgbClr>
                  </a:gs>
                  <a:gs pos="100000">
                    <a:srgbClr val="FFFFFF">
                      <a:alpha val="41000"/>
                    </a:srgbClr>
                  </a:gs>
                </a:gsLst>
                <a:path path="circle">
                  <a:fillToRect l="100000" b="100000"/>
                </a:path>
                <a:tileRect t="-100000" r="-100000"/>
              </a:gradFill>
              <a:ln w="19050">
                <a:solidFill>
                  <a:srgbClr val="FFFFFF"/>
                </a:solidFill>
                <a:round/>
                <a:headEnd/>
                <a:tailEnd/>
              </a:ln>
            </p:spPr>
            <p:txBody>
              <a:bodyPr wrap="none" anchor="ctr"/>
              <a:lstStyle/>
              <a:p>
                <a:pPr fontAlgn="auto">
                  <a:spcBef>
                    <a:spcPts val="0"/>
                  </a:spcBef>
                  <a:spcAft>
                    <a:spcPts val="0"/>
                  </a:spcAft>
                  <a:defRPr/>
                </a:pPr>
                <a:endParaRPr lang="en-US" sz="1400" kern="0">
                  <a:solidFill>
                    <a:srgbClr val="000000"/>
                  </a:solidFill>
                  <a:latin typeface="Arial" pitchFamily="34" charset="0"/>
                </a:endParaRPr>
              </a:p>
            </p:txBody>
          </p:sp>
          <p:sp>
            <p:nvSpPr>
              <p:cNvPr id="56" name="Freeform 23"/>
              <p:cNvSpPr>
                <a:spLocks/>
              </p:cNvSpPr>
              <p:nvPr/>
            </p:nvSpPr>
            <p:spPr bwMode="gray">
              <a:xfrm rot="5400000">
                <a:off x="3119981" y="40876"/>
                <a:ext cx="1384723" cy="6785354"/>
              </a:xfrm>
              <a:custGeom>
                <a:avLst/>
                <a:gdLst>
                  <a:gd name="T0" fmla="*/ 1373188 w 405"/>
                  <a:gd name="T1" fmla="*/ 118442 h 739"/>
                  <a:gd name="T2" fmla="*/ 0 w 405"/>
                  <a:gd name="T3" fmla="*/ 0 h 739"/>
                  <a:gd name="T4" fmla="*/ 0 w 405"/>
                  <a:gd name="T5" fmla="*/ 2616821 h 739"/>
                  <a:gd name="T6" fmla="*/ 1373188 w 405"/>
                  <a:gd name="T7" fmla="*/ 2735263 h 739"/>
                  <a:gd name="T8" fmla="*/ 1373188 w 405"/>
                  <a:gd name="T9" fmla="*/ 2735263 h 739"/>
                  <a:gd name="T10" fmla="*/ 1373188 w 405"/>
                  <a:gd name="T11" fmla="*/ 118442 h 739"/>
                  <a:gd name="T12" fmla="*/ 1373188 w 405"/>
                  <a:gd name="T13" fmla="*/ 118442 h 739"/>
                  <a:gd name="T14" fmla="*/ 0 60000 65536"/>
                  <a:gd name="T15" fmla="*/ 0 60000 65536"/>
                  <a:gd name="T16" fmla="*/ 0 60000 65536"/>
                  <a:gd name="T17" fmla="*/ 0 60000 65536"/>
                  <a:gd name="T18" fmla="*/ 0 60000 65536"/>
                  <a:gd name="T19" fmla="*/ 0 60000 65536"/>
                  <a:gd name="T20" fmla="*/ 0 60000 65536"/>
                  <a:gd name="T21" fmla="*/ 0 w 405"/>
                  <a:gd name="T22" fmla="*/ 0 h 739"/>
                  <a:gd name="T23" fmla="*/ 405 w 405"/>
                  <a:gd name="T24" fmla="*/ 739 h 739"/>
                  <a:gd name="connsiteX0" fmla="*/ 10000 w 10000"/>
                  <a:gd name="connsiteY0" fmla="*/ 433 h 10059"/>
                  <a:gd name="connsiteX1" fmla="*/ 0 w 10000"/>
                  <a:gd name="connsiteY1" fmla="*/ 0 h 10059"/>
                  <a:gd name="connsiteX2" fmla="*/ 0 w 10000"/>
                  <a:gd name="connsiteY2" fmla="*/ 9788 h 10059"/>
                  <a:gd name="connsiteX3" fmla="*/ 10000 w 10000"/>
                  <a:gd name="connsiteY3" fmla="*/ 10000 h 10059"/>
                  <a:gd name="connsiteX4" fmla="*/ 10000 w 10000"/>
                  <a:gd name="connsiteY4" fmla="*/ 10000 h 10059"/>
                  <a:gd name="connsiteX5" fmla="*/ 10000 w 10000"/>
                  <a:gd name="connsiteY5" fmla="*/ 433 h 10059"/>
                  <a:gd name="connsiteX6" fmla="*/ 10000 w 10000"/>
                  <a:gd name="connsiteY6" fmla="*/ 433 h 10059"/>
                  <a:gd name="connsiteX0" fmla="*/ 10000 w 10000"/>
                  <a:gd name="connsiteY0" fmla="*/ 433 h 10000"/>
                  <a:gd name="connsiteX1" fmla="*/ 0 w 10000"/>
                  <a:gd name="connsiteY1" fmla="*/ 0 h 10000"/>
                  <a:gd name="connsiteX2" fmla="*/ 0 w 10000"/>
                  <a:gd name="connsiteY2" fmla="*/ 9788 h 10000"/>
                  <a:gd name="connsiteX3" fmla="*/ 10000 w 10000"/>
                  <a:gd name="connsiteY3" fmla="*/ 10000 h 10000"/>
                  <a:gd name="connsiteX4" fmla="*/ 10000 w 10000"/>
                  <a:gd name="connsiteY4" fmla="*/ 10000 h 10000"/>
                  <a:gd name="connsiteX5" fmla="*/ 10000 w 10000"/>
                  <a:gd name="connsiteY5" fmla="*/ 433 h 10000"/>
                  <a:gd name="connsiteX6" fmla="*/ 10000 w 10000"/>
                  <a:gd name="connsiteY6" fmla="*/ 433 h 10000"/>
                  <a:gd name="connsiteX0" fmla="*/ 10000 w 10000"/>
                  <a:gd name="connsiteY0" fmla="*/ 433 h 10000"/>
                  <a:gd name="connsiteX1" fmla="*/ 0 w 10000"/>
                  <a:gd name="connsiteY1" fmla="*/ 0 h 10000"/>
                  <a:gd name="connsiteX2" fmla="*/ 0 w 10000"/>
                  <a:gd name="connsiteY2" fmla="*/ 9788 h 10000"/>
                  <a:gd name="connsiteX3" fmla="*/ 10000 w 10000"/>
                  <a:gd name="connsiteY3" fmla="*/ 10000 h 10000"/>
                  <a:gd name="connsiteX4" fmla="*/ 10000 w 10000"/>
                  <a:gd name="connsiteY4" fmla="*/ 10000 h 10000"/>
                  <a:gd name="connsiteX5" fmla="*/ 10000 w 10000"/>
                  <a:gd name="connsiteY5" fmla="*/ 433 h 10000"/>
                  <a:gd name="connsiteX6" fmla="*/ 10000 w 10000"/>
                  <a:gd name="connsiteY6" fmla="*/ 433 h 10000"/>
                  <a:gd name="connsiteX0" fmla="*/ 10000 w 10000"/>
                  <a:gd name="connsiteY0" fmla="*/ 0 h 11111"/>
                  <a:gd name="connsiteX1" fmla="*/ 0 w 10000"/>
                  <a:gd name="connsiteY1" fmla="*/ 1111 h 11111"/>
                  <a:gd name="connsiteX2" fmla="*/ 0 w 10000"/>
                  <a:gd name="connsiteY2" fmla="*/ 10899 h 11111"/>
                  <a:gd name="connsiteX3" fmla="*/ 10000 w 10000"/>
                  <a:gd name="connsiteY3" fmla="*/ 11111 h 11111"/>
                  <a:gd name="connsiteX4" fmla="*/ 10000 w 10000"/>
                  <a:gd name="connsiteY4" fmla="*/ 11111 h 11111"/>
                  <a:gd name="connsiteX5" fmla="*/ 10000 w 10000"/>
                  <a:gd name="connsiteY5" fmla="*/ 1544 h 11111"/>
                  <a:gd name="connsiteX6" fmla="*/ 10000 w 10000"/>
                  <a:gd name="connsiteY6" fmla="*/ 0 h 11111"/>
                  <a:gd name="connsiteX0" fmla="*/ 10000 w 10000"/>
                  <a:gd name="connsiteY0" fmla="*/ 190 h 11301"/>
                  <a:gd name="connsiteX1" fmla="*/ 63 w 10000"/>
                  <a:gd name="connsiteY1" fmla="*/ 0 h 11301"/>
                  <a:gd name="connsiteX2" fmla="*/ 0 w 10000"/>
                  <a:gd name="connsiteY2" fmla="*/ 11089 h 11301"/>
                  <a:gd name="connsiteX3" fmla="*/ 10000 w 10000"/>
                  <a:gd name="connsiteY3" fmla="*/ 11301 h 11301"/>
                  <a:gd name="connsiteX4" fmla="*/ 10000 w 10000"/>
                  <a:gd name="connsiteY4" fmla="*/ 11301 h 11301"/>
                  <a:gd name="connsiteX5" fmla="*/ 10000 w 10000"/>
                  <a:gd name="connsiteY5" fmla="*/ 1734 h 11301"/>
                  <a:gd name="connsiteX6" fmla="*/ 10000 w 10000"/>
                  <a:gd name="connsiteY6" fmla="*/ 190 h 11301"/>
                  <a:gd name="connsiteX0" fmla="*/ 10000 w 10000"/>
                  <a:gd name="connsiteY0" fmla="*/ 190 h 11301"/>
                  <a:gd name="connsiteX1" fmla="*/ 63 w 10000"/>
                  <a:gd name="connsiteY1" fmla="*/ 0 h 11301"/>
                  <a:gd name="connsiteX2" fmla="*/ 0 w 10000"/>
                  <a:gd name="connsiteY2" fmla="*/ 11089 h 11301"/>
                  <a:gd name="connsiteX3" fmla="*/ 10000 w 10000"/>
                  <a:gd name="connsiteY3" fmla="*/ 11301 h 11301"/>
                  <a:gd name="connsiteX4" fmla="*/ 10000 w 10000"/>
                  <a:gd name="connsiteY4" fmla="*/ 11301 h 11301"/>
                  <a:gd name="connsiteX5" fmla="*/ 10000 w 10000"/>
                  <a:gd name="connsiteY5" fmla="*/ 1734 h 11301"/>
                  <a:gd name="connsiteX6" fmla="*/ 10000 w 10000"/>
                  <a:gd name="connsiteY6" fmla="*/ 190 h 11301"/>
                  <a:gd name="connsiteX0" fmla="*/ 10000 w 10000"/>
                  <a:gd name="connsiteY0" fmla="*/ 247 h 11301"/>
                  <a:gd name="connsiteX1" fmla="*/ 63 w 10000"/>
                  <a:gd name="connsiteY1" fmla="*/ 0 h 11301"/>
                  <a:gd name="connsiteX2" fmla="*/ 0 w 10000"/>
                  <a:gd name="connsiteY2" fmla="*/ 11089 h 11301"/>
                  <a:gd name="connsiteX3" fmla="*/ 10000 w 10000"/>
                  <a:gd name="connsiteY3" fmla="*/ 11301 h 11301"/>
                  <a:gd name="connsiteX4" fmla="*/ 10000 w 10000"/>
                  <a:gd name="connsiteY4" fmla="*/ 11301 h 11301"/>
                  <a:gd name="connsiteX5" fmla="*/ 10000 w 10000"/>
                  <a:gd name="connsiteY5" fmla="*/ 1734 h 11301"/>
                  <a:gd name="connsiteX6" fmla="*/ 10000 w 10000"/>
                  <a:gd name="connsiteY6" fmla="*/ 247 h 11301"/>
                  <a:gd name="connsiteX0" fmla="*/ 10000 w 10000"/>
                  <a:gd name="connsiteY0" fmla="*/ 218 h 11301"/>
                  <a:gd name="connsiteX1" fmla="*/ 63 w 10000"/>
                  <a:gd name="connsiteY1" fmla="*/ 0 h 11301"/>
                  <a:gd name="connsiteX2" fmla="*/ 0 w 10000"/>
                  <a:gd name="connsiteY2" fmla="*/ 11089 h 11301"/>
                  <a:gd name="connsiteX3" fmla="*/ 10000 w 10000"/>
                  <a:gd name="connsiteY3" fmla="*/ 11301 h 11301"/>
                  <a:gd name="connsiteX4" fmla="*/ 10000 w 10000"/>
                  <a:gd name="connsiteY4" fmla="*/ 11301 h 11301"/>
                  <a:gd name="connsiteX5" fmla="*/ 10000 w 10000"/>
                  <a:gd name="connsiteY5" fmla="*/ 1734 h 11301"/>
                  <a:gd name="connsiteX6" fmla="*/ 10000 w 10000"/>
                  <a:gd name="connsiteY6" fmla="*/ 218 h 11301"/>
                  <a:gd name="connsiteX0" fmla="*/ 10021 w 10021"/>
                  <a:gd name="connsiteY0" fmla="*/ 175 h 11258"/>
                  <a:gd name="connsiteX1" fmla="*/ 21 w 10021"/>
                  <a:gd name="connsiteY1" fmla="*/ 0 h 11258"/>
                  <a:gd name="connsiteX2" fmla="*/ 21 w 10021"/>
                  <a:gd name="connsiteY2" fmla="*/ 11046 h 11258"/>
                  <a:gd name="connsiteX3" fmla="*/ 10021 w 10021"/>
                  <a:gd name="connsiteY3" fmla="*/ 11258 h 11258"/>
                  <a:gd name="connsiteX4" fmla="*/ 10021 w 10021"/>
                  <a:gd name="connsiteY4" fmla="*/ 11258 h 11258"/>
                  <a:gd name="connsiteX5" fmla="*/ 10021 w 10021"/>
                  <a:gd name="connsiteY5" fmla="*/ 1691 h 11258"/>
                  <a:gd name="connsiteX6" fmla="*/ 10021 w 10021"/>
                  <a:gd name="connsiteY6" fmla="*/ 175 h 11258"/>
                  <a:gd name="connsiteX0" fmla="*/ 10021 w 10021"/>
                  <a:gd name="connsiteY0" fmla="*/ 175 h 11258"/>
                  <a:gd name="connsiteX1" fmla="*/ 21 w 10021"/>
                  <a:gd name="connsiteY1" fmla="*/ 0 h 11258"/>
                  <a:gd name="connsiteX2" fmla="*/ 21 w 10021"/>
                  <a:gd name="connsiteY2" fmla="*/ 11046 h 11258"/>
                  <a:gd name="connsiteX3" fmla="*/ 10021 w 10021"/>
                  <a:gd name="connsiteY3" fmla="*/ 11258 h 11258"/>
                  <a:gd name="connsiteX4" fmla="*/ 10021 w 10021"/>
                  <a:gd name="connsiteY4" fmla="*/ 11258 h 11258"/>
                  <a:gd name="connsiteX5" fmla="*/ 10021 w 10021"/>
                  <a:gd name="connsiteY5" fmla="*/ 1691 h 11258"/>
                  <a:gd name="connsiteX6" fmla="*/ 10021 w 10021"/>
                  <a:gd name="connsiteY6" fmla="*/ 175 h 11258"/>
                  <a:gd name="connsiteX0" fmla="*/ 10021 w 10021"/>
                  <a:gd name="connsiteY0" fmla="*/ 175 h 11258"/>
                  <a:gd name="connsiteX1" fmla="*/ 21 w 10021"/>
                  <a:gd name="connsiteY1" fmla="*/ 0 h 11258"/>
                  <a:gd name="connsiteX2" fmla="*/ 21 w 10021"/>
                  <a:gd name="connsiteY2" fmla="*/ 11046 h 11258"/>
                  <a:gd name="connsiteX3" fmla="*/ 10021 w 10021"/>
                  <a:gd name="connsiteY3" fmla="*/ 11258 h 11258"/>
                  <a:gd name="connsiteX4" fmla="*/ 10021 w 10021"/>
                  <a:gd name="connsiteY4" fmla="*/ 11258 h 11258"/>
                  <a:gd name="connsiteX5" fmla="*/ 10021 w 10021"/>
                  <a:gd name="connsiteY5" fmla="*/ 1691 h 11258"/>
                  <a:gd name="connsiteX6" fmla="*/ 10021 w 10021"/>
                  <a:gd name="connsiteY6" fmla="*/ 175 h 11258"/>
                  <a:gd name="connsiteX0" fmla="*/ 10021 w 10021"/>
                  <a:gd name="connsiteY0" fmla="*/ 175 h 11258"/>
                  <a:gd name="connsiteX1" fmla="*/ 21 w 10021"/>
                  <a:gd name="connsiteY1" fmla="*/ 0 h 11258"/>
                  <a:gd name="connsiteX2" fmla="*/ 21 w 10021"/>
                  <a:gd name="connsiteY2" fmla="*/ 11046 h 11258"/>
                  <a:gd name="connsiteX3" fmla="*/ 10021 w 10021"/>
                  <a:gd name="connsiteY3" fmla="*/ 11258 h 11258"/>
                  <a:gd name="connsiteX4" fmla="*/ 9518 w 10021"/>
                  <a:gd name="connsiteY4" fmla="*/ 10786 h 11258"/>
                  <a:gd name="connsiteX5" fmla="*/ 10021 w 10021"/>
                  <a:gd name="connsiteY5" fmla="*/ 1691 h 11258"/>
                  <a:gd name="connsiteX6" fmla="*/ 10021 w 10021"/>
                  <a:gd name="connsiteY6" fmla="*/ 175 h 11258"/>
                  <a:gd name="connsiteX0" fmla="*/ 10021 w 10021"/>
                  <a:gd name="connsiteY0" fmla="*/ 175 h 11215"/>
                  <a:gd name="connsiteX1" fmla="*/ 21 w 10021"/>
                  <a:gd name="connsiteY1" fmla="*/ 0 h 11215"/>
                  <a:gd name="connsiteX2" fmla="*/ 21 w 10021"/>
                  <a:gd name="connsiteY2" fmla="*/ 11046 h 11215"/>
                  <a:gd name="connsiteX3" fmla="*/ 9833 w 10021"/>
                  <a:gd name="connsiteY3" fmla="*/ 11215 h 11215"/>
                  <a:gd name="connsiteX4" fmla="*/ 9518 w 10021"/>
                  <a:gd name="connsiteY4" fmla="*/ 10786 h 11215"/>
                  <a:gd name="connsiteX5" fmla="*/ 10021 w 10021"/>
                  <a:gd name="connsiteY5" fmla="*/ 1691 h 11215"/>
                  <a:gd name="connsiteX6" fmla="*/ 10021 w 10021"/>
                  <a:gd name="connsiteY6" fmla="*/ 175 h 11215"/>
                  <a:gd name="connsiteX0" fmla="*/ 10021 w 10021"/>
                  <a:gd name="connsiteY0" fmla="*/ 175 h 11215"/>
                  <a:gd name="connsiteX1" fmla="*/ 21 w 10021"/>
                  <a:gd name="connsiteY1" fmla="*/ 0 h 11215"/>
                  <a:gd name="connsiteX2" fmla="*/ 21 w 10021"/>
                  <a:gd name="connsiteY2" fmla="*/ 11046 h 11215"/>
                  <a:gd name="connsiteX3" fmla="*/ 9833 w 10021"/>
                  <a:gd name="connsiteY3" fmla="*/ 11215 h 11215"/>
                  <a:gd name="connsiteX4" fmla="*/ 10021 w 10021"/>
                  <a:gd name="connsiteY4" fmla="*/ 1691 h 11215"/>
                  <a:gd name="connsiteX5" fmla="*/ 10021 w 10021"/>
                  <a:gd name="connsiteY5" fmla="*/ 175 h 11215"/>
                  <a:gd name="connsiteX0" fmla="*/ 9958 w 10021"/>
                  <a:gd name="connsiteY0" fmla="*/ 146 h 11215"/>
                  <a:gd name="connsiteX1" fmla="*/ 21 w 10021"/>
                  <a:gd name="connsiteY1" fmla="*/ 0 h 11215"/>
                  <a:gd name="connsiteX2" fmla="*/ 21 w 10021"/>
                  <a:gd name="connsiteY2" fmla="*/ 11046 h 11215"/>
                  <a:gd name="connsiteX3" fmla="*/ 9833 w 10021"/>
                  <a:gd name="connsiteY3" fmla="*/ 11215 h 11215"/>
                  <a:gd name="connsiteX4" fmla="*/ 10021 w 10021"/>
                  <a:gd name="connsiteY4" fmla="*/ 1691 h 11215"/>
                  <a:gd name="connsiteX5" fmla="*/ 9958 w 10021"/>
                  <a:gd name="connsiteY5" fmla="*/ 146 h 11215"/>
                  <a:gd name="connsiteX0" fmla="*/ 10021 w 10084"/>
                  <a:gd name="connsiteY0" fmla="*/ 175 h 11244"/>
                  <a:gd name="connsiteX1" fmla="*/ 21 w 10084"/>
                  <a:gd name="connsiteY1" fmla="*/ 0 h 11244"/>
                  <a:gd name="connsiteX2" fmla="*/ 84 w 10084"/>
                  <a:gd name="connsiteY2" fmla="*/ 11075 h 11244"/>
                  <a:gd name="connsiteX3" fmla="*/ 9896 w 10084"/>
                  <a:gd name="connsiteY3" fmla="*/ 11244 h 11244"/>
                  <a:gd name="connsiteX4" fmla="*/ 10084 w 10084"/>
                  <a:gd name="connsiteY4" fmla="*/ 1720 h 11244"/>
                  <a:gd name="connsiteX5" fmla="*/ 10021 w 10084"/>
                  <a:gd name="connsiteY5" fmla="*/ 175 h 11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84" h="11244">
                    <a:moveTo>
                      <a:pt x="10021" y="175"/>
                    </a:moveTo>
                    <a:cubicBezTo>
                      <a:pt x="6367" y="175"/>
                      <a:pt x="2708" y="113"/>
                      <a:pt x="21" y="0"/>
                    </a:cubicBezTo>
                    <a:cubicBezTo>
                      <a:pt x="0" y="3696"/>
                      <a:pt x="105" y="7379"/>
                      <a:pt x="84" y="11075"/>
                    </a:cubicBezTo>
                    <a:cubicBezTo>
                      <a:pt x="3022" y="11193"/>
                      <a:pt x="6242" y="11210"/>
                      <a:pt x="9896" y="11244"/>
                    </a:cubicBezTo>
                    <a:cubicBezTo>
                      <a:pt x="9959" y="8069"/>
                      <a:pt x="10021" y="4895"/>
                      <a:pt x="10084" y="1720"/>
                    </a:cubicBezTo>
                    <a:lnTo>
                      <a:pt x="10021" y="175"/>
                    </a:lnTo>
                    <a:close/>
                  </a:path>
                </a:pathLst>
              </a:custGeom>
              <a:gradFill flip="none" rotWithShape="1">
                <a:gsLst>
                  <a:gs pos="0">
                    <a:srgbClr val="6FA8E4"/>
                  </a:gs>
                  <a:gs pos="50000">
                    <a:srgbClr val="6FA8E4">
                      <a:lumMod val="60000"/>
                      <a:lumOff val="40000"/>
                    </a:srgbClr>
                  </a:gs>
                  <a:gs pos="100000">
                    <a:srgbClr val="FFFFFF">
                      <a:alpha val="41000"/>
                    </a:srgbClr>
                  </a:gs>
                </a:gsLst>
                <a:path path="circle">
                  <a:fillToRect l="100000" b="100000"/>
                </a:path>
                <a:tileRect t="-100000" r="-100000"/>
              </a:gradFill>
              <a:ln w="19050">
                <a:solidFill>
                  <a:srgbClr val="FFFFFF"/>
                </a:solidFill>
                <a:round/>
                <a:headEnd/>
                <a:tailEnd/>
              </a:ln>
            </p:spPr>
            <p:txBody>
              <a:bodyPr wrap="none" anchor="ctr"/>
              <a:lstStyle/>
              <a:p>
                <a:pPr fontAlgn="auto">
                  <a:spcBef>
                    <a:spcPts val="0"/>
                  </a:spcBef>
                  <a:spcAft>
                    <a:spcPts val="0"/>
                  </a:spcAft>
                  <a:defRPr/>
                </a:pPr>
                <a:endParaRPr lang="en-US" sz="1400" kern="0">
                  <a:solidFill>
                    <a:srgbClr val="000000"/>
                  </a:solidFill>
                  <a:latin typeface="Arial" pitchFamily="34" charset="0"/>
                </a:endParaRPr>
              </a:p>
            </p:txBody>
          </p:sp>
          <p:sp>
            <p:nvSpPr>
              <p:cNvPr id="57" name="Freeform 25"/>
              <p:cNvSpPr>
                <a:spLocks/>
              </p:cNvSpPr>
              <p:nvPr/>
            </p:nvSpPr>
            <p:spPr bwMode="gray">
              <a:xfrm rot="5400000">
                <a:off x="3109641" y="1386502"/>
                <a:ext cx="1368425" cy="6828201"/>
              </a:xfrm>
              <a:custGeom>
                <a:avLst/>
                <a:gdLst>
                  <a:gd name="T0" fmla="*/ 0 w 404"/>
                  <a:gd name="T1" fmla="*/ 118442 h 739"/>
                  <a:gd name="T2" fmla="*/ 0 w 404"/>
                  <a:gd name="T3" fmla="*/ 2735263 h 739"/>
                  <a:gd name="T4" fmla="*/ 1368425 w 404"/>
                  <a:gd name="T5" fmla="*/ 2616821 h 739"/>
                  <a:gd name="T6" fmla="*/ 1368425 w 404"/>
                  <a:gd name="T7" fmla="*/ 0 h 739"/>
                  <a:gd name="T8" fmla="*/ 0 w 404"/>
                  <a:gd name="T9" fmla="*/ 118442 h 739"/>
                  <a:gd name="T10" fmla="*/ 0 60000 65536"/>
                  <a:gd name="T11" fmla="*/ 0 60000 65536"/>
                  <a:gd name="T12" fmla="*/ 0 60000 65536"/>
                  <a:gd name="T13" fmla="*/ 0 60000 65536"/>
                  <a:gd name="T14" fmla="*/ 0 60000 65536"/>
                  <a:gd name="T15" fmla="*/ 0 w 404"/>
                  <a:gd name="T16" fmla="*/ 0 h 739"/>
                  <a:gd name="T17" fmla="*/ 404 w 404"/>
                  <a:gd name="T18" fmla="*/ 739 h 739"/>
                  <a:gd name="connsiteX0" fmla="*/ 0 w 10000"/>
                  <a:gd name="connsiteY0" fmla="*/ 433 h 10059"/>
                  <a:gd name="connsiteX1" fmla="*/ 0 w 10000"/>
                  <a:gd name="connsiteY1" fmla="*/ 10000 h 10059"/>
                  <a:gd name="connsiteX2" fmla="*/ 10000 w 10000"/>
                  <a:gd name="connsiteY2" fmla="*/ 9788 h 10059"/>
                  <a:gd name="connsiteX3" fmla="*/ 10000 w 10000"/>
                  <a:gd name="connsiteY3" fmla="*/ 0 h 10059"/>
                  <a:gd name="connsiteX4" fmla="*/ 0 w 10000"/>
                  <a:gd name="connsiteY4" fmla="*/ 433 h 10059"/>
                  <a:gd name="connsiteX0" fmla="*/ 0 w 10000"/>
                  <a:gd name="connsiteY0" fmla="*/ 433 h 10000"/>
                  <a:gd name="connsiteX1" fmla="*/ 0 w 10000"/>
                  <a:gd name="connsiteY1" fmla="*/ 10000 h 10000"/>
                  <a:gd name="connsiteX2" fmla="*/ 10000 w 10000"/>
                  <a:gd name="connsiteY2" fmla="*/ 9788 h 10000"/>
                  <a:gd name="connsiteX3" fmla="*/ 10000 w 10000"/>
                  <a:gd name="connsiteY3" fmla="*/ 0 h 10000"/>
                  <a:gd name="connsiteX4" fmla="*/ 0 w 10000"/>
                  <a:gd name="connsiteY4" fmla="*/ 433 h 10000"/>
                  <a:gd name="connsiteX0" fmla="*/ 0 w 10000"/>
                  <a:gd name="connsiteY0" fmla="*/ 1748 h 11315"/>
                  <a:gd name="connsiteX1" fmla="*/ 0 w 10000"/>
                  <a:gd name="connsiteY1" fmla="*/ 11315 h 11315"/>
                  <a:gd name="connsiteX2" fmla="*/ 10000 w 10000"/>
                  <a:gd name="connsiteY2" fmla="*/ 11103 h 11315"/>
                  <a:gd name="connsiteX3" fmla="*/ 9937 w 10000"/>
                  <a:gd name="connsiteY3" fmla="*/ 0 h 11315"/>
                  <a:gd name="connsiteX4" fmla="*/ 0 w 10000"/>
                  <a:gd name="connsiteY4" fmla="*/ 1748 h 11315"/>
                  <a:gd name="connsiteX0" fmla="*/ 0 w 10000"/>
                  <a:gd name="connsiteY0" fmla="*/ 1748 h 11315"/>
                  <a:gd name="connsiteX1" fmla="*/ 0 w 10000"/>
                  <a:gd name="connsiteY1" fmla="*/ 11315 h 11315"/>
                  <a:gd name="connsiteX2" fmla="*/ 10000 w 10000"/>
                  <a:gd name="connsiteY2" fmla="*/ 11103 h 11315"/>
                  <a:gd name="connsiteX3" fmla="*/ 9937 w 10000"/>
                  <a:gd name="connsiteY3" fmla="*/ 0 h 11315"/>
                  <a:gd name="connsiteX4" fmla="*/ 0 w 10000"/>
                  <a:gd name="connsiteY4" fmla="*/ 1748 h 11315"/>
                  <a:gd name="connsiteX0" fmla="*/ 63 w 10000"/>
                  <a:gd name="connsiteY0" fmla="*/ 218 h 11315"/>
                  <a:gd name="connsiteX1" fmla="*/ 0 w 10000"/>
                  <a:gd name="connsiteY1" fmla="*/ 11315 h 11315"/>
                  <a:gd name="connsiteX2" fmla="*/ 10000 w 10000"/>
                  <a:gd name="connsiteY2" fmla="*/ 11103 h 11315"/>
                  <a:gd name="connsiteX3" fmla="*/ 9937 w 10000"/>
                  <a:gd name="connsiteY3" fmla="*/ 0 h 11315"/>
                  <a:gd name="connsiteX4" fmla="*/ 63 w 10000"/>
                  <a:gd name="connsiteY4" fmla="*/ 218 h 11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1315">
                    <a:moveTo>
                      <a:pt x="63" y="218"/>
                    </a:moveTo>
                    <a:lnTo>
                      <a:pt x="0" y="11315"/>
                    </a:lnTo>
                    <a:cubicBezTo>
                      <a:pt x="3639" y="11315"/>
                      <a:pt x="7004" y="11221"/>
                      <a:pt x="10000" y="11103"/>
                    </a:cubicBezTo>
                    <a:lnTo>
                      <a:pt x="9937" y="0"/>
                    </a:lnTo>
                    <a:cubicBezTo>
                      <a:pt x="7836" y="112"/>
                      <a:pt x="3702" y="218"/>
                      <a:pt x="63" y="218"/>
                    </a:cubicBezTo>
                    <a:close/>
                  </a:path>
                </a:pathLst>
              </a:custGeom>
              <a:gradFill flip="none" rotWithShape="1">
                <a:gsLst>
                  <a:gs pos="0">
                    <a:srgbClr val="6FA8E4"/>
                  </a:gs>
                  <a:gs pos="50000">
                    <a:srgbClr val="6FA8E4">
                      <a:lumMod val="60000"/>
                      <a:lumOff val="40000"/>
                    </a:srgbClr>
                  </a:gs>
                  <a:gs pos="100000">
                    <a:srgbClr val="FFFFFF">
                      <a:alpha val="41000"/>
                    </a:srgbClr>
                  </a:gs>
                </a:gsLst>
                <a:path path="circle">
                  <a:fillToRect l="100000" b="100000"/>
                </a:path>
                <a:tileRect t="-100000" r="-100000"/>
              </a:gradFill>
              <a:ln w="19050">
                <a:solidFill>
                  <a:srgbClr val="FFFFFF"/>
                </a:solidFill>
                <a:round/>
                <a:headEnd/>
                <a:tailEnd/>
              </a:ln>
            </p:spPr>
            <p:txBody>
              <a:bodyPr wrap="none" anchor="ctr"/>
              <a:lstStyle/>
              <a:p>
                <a:pPr fontAlgn="auto">
                  <a:spcBef>
                    <a:spcPts val="0"/>
                  </a:spcBef>
                  <a:spcAft>
                    <a:spcPts val="0"/>
                  </a:spcAft>
                  <a:defRPr/>
                </a:pPr>
                <a:endParaRPr lang="en-US" sz="1400" kern="0">
                  <a:solidFill>
                    <a:srgbClr val="000000"/>
                  </a:solidFill>
                  <a:latin typeface="Arial" pitchFamily="34" charset="0"/>
                </a:endParaRPr>
              </a:p>
            </p:txBody>
          </p:sp>
          <p:sp>
            <p:nvSpPr>
              <p:cNvPr id="58" name="Freeform 26"/>
              <p:cNvSpPr>
                <a:spLocks/>
              </p:cNvSpPr>
              <p:nvPr/>
            </p:nvSpPr>
            <p:spPr bwMode="gray">
              <a:xfrm rot="5400000">
                <a:off x="3559486" y="2465632"/>
                <a:ext cx="1376362" cy="7408377"/>
              </a:xfrm>
              <a:custGeom>
                <a:avLst/>
                <a:gdLst>
                  <a:gd name="T0" fmla="*/ 1368425 w 404"/>
                  <a:gd name="T1" fmla="*/ 0 h 911"/>
                  <a:gd name="T2" fmla="*/ 0 w 404"/>
                  <a:gd name="T3" fmla="*/ 755413 h 911"/>
                  <a:gd name="T4" fmla="*/ 0 w 404"/>
                  <a:gd name="T5" fmla="*/ 3373438 h 911"/>
                  <a:gd name="T6" fmla="*/ 1368425 w 404"/>
                  <a:gd name="T7" fmla="*/ 2606916 h 911"/>
                  <a:gd name="T8" fmla="*/ 1368425 w 404"/>
                  <a:gd name="T9" fmla="*/ 2606916 h 911"/>
                  <a:gd name="T10" fmla="*/ 1368425 w 404"/>
                  <a:gd name="T11" fmla="*/ 0 h 911"/>
                  <a:gd name="T12" fmla="*/ 0 60000 65536"/>
                  <a:gd name="T13" fmla="*/ 0 60000 65536"/>
                  <a:gd name="T14" fmla="*/ 0 60000 65536"/>
                  <a:gd name="T15" fmla="*/ 0 60000 65536"/>
                  <a:gd name="T16" fmla="*/ 0 60000 65536"/>
                  <a:gd name="T17" fmla="*/ 0 60000 65536"/>
                  <a:gd name="T18" fmla="*/ 0 w 404"/>
                  <a:gd name="T19" fmla="*/ 0 h 911"/>
                  <a:gd name="T20" fmla="*/ 404 w 404"/>
                  <a:gd name="T21" fmla="*/ 911 h 911"/>
                  <a:gd name="connsiteX0" fmla="*/ 10000 w 10058"/>
                  <a:gd name="connsiteY0" fmla="*/ 0 h 10000"/>
                  <a:gd name="connsiteX1" fmla="*/ 0 w 10058"/>
                  <a:gd name="connsiteY1" fmla="*/ 2239 h 10000"/>
                  <a:gd name="connsiteX2" fmla="*/ 0 w 10058"/>
                  <a:gd name="connsiteY2" fmla="*/ 10000 h 10000"/>
                  <a:gd name="connsiteX3" fmla="*/ 10000 w 10058"/>
                  <a:gd name="connsiteY3" fmla="*/ 7728 h 10000"/>
                  <a:gd name="connsiteX4" fmla="*/ 10058 w 10058"/>
                  <a:gd name="connsiteY4" fmla="*/ 9073 h 10000"/>
                  <a:gd name="connsiteX5" fmla="*/ 10000 w 10058"/>
                  <a:gd name="connsiteY5" fmla="*/ 0 h 10000"/>
                  <a:gd name="connsiteX0" fmla="*/ 10000 w 10058"/>
                  <a:gd name="connsiteY0" fmla="*/ 0 h 11139"/>
                  <a:gd name="connsiteX1" fmla="*/ 0 w 10058"/>
                  <a:gd name="connsiteY1" fmla="*/ 2239 h 11139"/>
                  <a:gd name="connsiteX2" fmla="*/ 0 w 10058"/>
                  <a:gd name="connsiteY2" fmla="*/ 10000 h 11139"/>
                  <a:gd name="connsiteX3" fmla="*/ 10058 w 10058"/>
                  <a:gd name="connsiteY3" fmla="*/ 9073 h 11139"/>
                  <a:gd name="connsiteX4" fmla="*/ 10000 w 10058"/>
                  <a:gd name="connsiteY4" fmla="*/ 0 h 11139"/>
                  <a:gd name="connsiteX0" fmla="*/ 10000 w 10058"/>
                  <a:gd name="connsiteY0" fmla="*/ 0 h 10740"/>
                  <a:gd name="connsiteX1" fmla="*/ 0 w 10058"/>
                  <a:gd name="connsiteY1" fmla="*/ 2239 h 10740"/>
                  <a:gd name="connsiteX2" fmla="*/ 0 w 10058"/>
                  <a:gd name="connsiteY2" fmla="*/ 10000 h 10740"/>
                  <a:gd name="connsiteX3" fmla="*/ 10058 w 10058"/>
                  <a:gd name="connsiteY3" fmla="*/ 9073 h 10740"/>
                  <a:gd name="connsiteX4" fmla="*/ 10000 w 10058"/>
                  <a:gd name="connsiteY4" fmla="*/ 0 h 10740"/>
                  <a:gd name="connsiteX0" fmla="*/ 10000 w 10058"/>
                  <a:gd name="connsiteY0" fmla="*/ 0 h 10000"/>
                  <a:gd name="connsiteX1" fmla="*/ 0 w 10058"/>
                  <a:gd name="connsiteY1" fmla="*/ 2239 h 10000"/>
                  <a:gd name="connsiteX2" fmla="*/ 0 w 10058"/>
                  <a:gd name="connsiteY2" fmla="*/ 10000 h 10000"/>
                  <a:gd name="connsiteX3" fmla="*/ 10058 w 10058"/>
                  <a:gd name="connsiteY3" fmla="*/ 9073 h 10000"/>
                  <a:gd name="connsiteX4" fmla="*/ 10000 w 10058"/>
                  <a:gd name="connsiteY4" fmla="*/ 0 h 10000"/>
                  <a:gd name="connsiteX0" fmla="*/ 10000 w 10058"/>
                  <a:gd name="connsiteY0" fmla="*/ 0 h 10000"/>
                  <a:gd name="connsiteX1" fmla="*/ 0 w 10058"/>
                  <a:gd name="connsiteY1" fmla="*/ 2239 h 10000"/>
                  <a:gd name="connsiteX2" fmla="*/ 0 w 10058"/>
                  <a:gd name="connsiteY2" fmla="*/ 10000 h 10000"/>
                  <a:gd name="connsiteX3" fmla="*/ 10058 w 10058"/>
                  <a:gd name="connsiteY3" fmla="*/ 9073 h 10000"/>
                  <a:gd name="connsiteX4" fmla="*/ 10000 w 10058"/>
                  <a:gd name="connsiteY4" fmla="*/ 0 h 10000"/>
                  <a:gd name="connsiteX0" fmla="*/ 10000 w 10058"/>
                  <a:gd name="connsiteY0" fmla="*/ 0 h 9954"/>
                  <a:gd name="connsiteX1" fmla="*/ 0 w 10058"/>
                  <a:gd name="connsiteY1" fmla="*/ 2239 h 9954"/>
                  <a:gd name="connsiteX2" fmla="*/ 0 w 10058"/>
                  <a:gd name="connsiteY2" fmla="*/ 9954 h 9954"/>
                  <a:gd name="connsiteX3" fmla="*/ 10058 w 10058"/>
                  <a:gd name="connsiteY3" fmla="*/ 9073 h 9954"/>
                  <a:gd name="connsiteX4" fmla="*/ 10000 w 10058"/>
                  <a:gd name="connsiteY4" fmla="*/ 0 h 9954"/>
                  <a:gd name="connsiteX0" fmla="*/ 9942 w 10000"/>
                  <a:gd name="connsiteY0" fmla="*/ 0 h 10000"/>
                  <a:gd name="connsiteX1" fmla="*/ 0 w 10000"/>
                  <a:gd name="connsiteY1" fmla="*/ 2249 h 10000"/>
                  <a:gd name="connsiteX2" fmla="*/ 0 w 10000"/>
                  <a:gd name="connsiteY2" fmla="*/ 10000 h 10000"/>
                  <a:gd name="connsiteX3" fmla="*/ 10000 w 10000"/>
                  <a:gd name="connsiteY3" fmla="*/ 9115 h 10000"/>
                  <a:gd name="connsiteX4" fmla="*/ 9942 w 10000"/>
                  <a:gd name="connsiteY4" fmla="*/ 0 h 10000"/>
                  <a:gd name="connsiteX0" fmla="*/ 9942 w 10000"/>
                  <a:gd name="connsiteY0" fmla="*/ 0 h 10000"/>
                  <a:gd name="connsiteX1" fmla="*/ 63 w 10000"/>
                  <a:gd name="connsiteY1" fmla="*/ 968 h 10000"/>
                  <a:gd name="connsiteX2" fmla="*/ 0 w 10000"/>
                  <a:gd name="connsiteY2" fmla="*/ 10000 h 10000"/>
                  <a:gd name="connsiteX3" fmla="*/ 10000 w 10000"/>
                  <a:gd name="connsiteY3" fmla="*/ 9115 h 10000"/>
                  <a:gd name="connsiteX4" fmla="*/ 9942 w 10000"/>
                  <a:gd name="connsiteY4" fmla="*/ 0 h 10000"/>
                  <a:gd name="connsiteX0" fmla="*/ 9942 w 10000"/>
                  <a:gd name="connsiteY0" fmla="*/ 0 h 10000"/>
                  <a:gd name="connsiteX1" fmla="*/ 63 w 10000"/>
                  <a:gd name="connsiteY1" fmla="*/ 968 h 10000"/>
                  <a:gd name="connsiteX2" fmla="*/ 0 w 10000"/>
                  <a:gd name="connsiteY2" fmla="*/ 10000 h 10000"/>
                  <a:gd name="connsiteX3" fmla="*/ 10000 w 10000"/>
                  <a:gd name="connsiteY3" fmla="*/ 9115 h 10000"/>
                  <a:gd name="connsiteX4" fmla="*/ 9942 w 10000"/>
                  <a:gd name="connsiteY4" fmla="*/ 0 h 10000"/>
                  <a:gd name="connsiteX0" fmla="*/ 9942 w 10000"/>
                  <a:gd name="connsiteY0" fmla="*/ 0 h 10000"/>
                  <a:gd name="connsiteX1" fmla="*/ 63 w 10000"/>
                  <a:gd name="connsiteY1" fmla="*/ 968 h 10000"/>
                  <a:gd name="connsiteX2" fmla="*/ 0 w 10000"/>
                  <a:gd name="connsiteY2" fmla="*/ 10000 h 10000"/>
                  <a:gd name="connsiteX3" fmla="*/ 10000 w 10000"/>
                  <a:gd name="connsiteY3" fmla="*/ 9115 h 10000"/>
                  <a:gd name="connsiteX4" fmla="*/ 9942 w 10000"/>
                  <a:gd name="connsiteY4" fmla="*/ 0 h 10000"/>
                  <a:gd name="connsiteX0" fmla="*/ 9942 w 10000"/>
                  <a:gd name="connsiteY0" fmla="*/ 0 h 10000"/>
                  <a:gd name="connsiteX1" fmla="*/ 63 w 10000"/>
                  <a:gd name="connsiteY1" fmla="*/ 968 h 10000"/>
                  <a:gd name="connsiteX2" fmla="*/ 0 w 10000"/>
                  <a:gd name="connsiteY2" fmla="*/ 10000 h 10000"/>
                  <a:gd name="connsiteX3" fmla="*/ 10000 w 10000"/>
                  <a:gd name="connsiteY3" fmla="*/ 9115 h 10000"/>
                  <a:gd name="connsiteX4" fmla="*/ 9942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42" y="0"/>
                    </a:moveTo>
                    <a:cubicBezTo>
                      <a:pt x="9869" y="703"/>
                      <a:pt x="2648" y="888"/>
                      <a:pt x="63" y="968"/>
                    </a:cubicBezTo>
                    <a:cubicBezTo>
                      <a:pt x="42" y="3979"/>
                      <a:pt x="21" y="6989"/>
                      <a:pt x="0" y="10000"/>
                    </a:cubicBezTo>
                    <a:cubicBezTo>
                      <a:pt x="2356" y="9945"/>
                      <a:pt x="8468" y="9671"/>
                      <a:pt x="10000" y="9115"/>
                    </a:cubicBezTo>
                    <a:cubicBezTo>
                      <a:pt x="9981" y="6077"/>
                      <a:pt x="9961" y="3038"/>
                      <a:pt x="9942" y="0"/>
                    </a:cubicBezTo>
                    <a:close/>
                  </a:path>
                </a:pathLst>
              </a:custGeom>
              <a:gradFill flip="none" rotWithShape="1">
                <a:gsLst>
                  <a:gs pos="0">
                    <a:srgbClr val="6FA8E4"/>
                  </a:gs>
                  <a:gs pos="50000">
                    <a:srgbClr val="6FA8E4">
                      <a:lumMod val="60000"/>
                      <a:lumOff val="40000"/>
                    </a:srgbClr>
                  </a:gs>
                  <a:gs pos="100000">
                    <a:srgbClr val="FFFFFF">
                      <a:alpha val="41000"/>
                    </a:srgbClr>
                  </a:gs>
                </a:gsLst>
                <a:path path="circle">
                  <a:fillToRect l="100000" b="100000"/>
                </a:path>
                <a:tileRect t="-100000" r="-100000"/>
              </a:gradFill>
              <a:ln w="19050">
                <a:solidFill>
                  <a:srgbClr val="FFFFFF"/>
                </a:solidFill>
                <a:round/>
                <a:headEnd/>
                <a:tailEnd/>
              </a:ln>
            </p:spPr>
            <p:txBody>
              <a:bodyPr wrap="none" anchor="ctr"/>
              <a:lstStyle/>
              <a:p>
                <a:pPr fontAlgn="auto">
                  <a:spcBef>
                    <a:spcPts val="0"/>
                  </a:spcBef>
                  <a:spcAft>
                    <a:spcPts val="0"/>
                  </a:spcAft>
                  <a:defRPr/>
                </a:pPr>
                <a:endParaRPr lang="en-US" sz="1400" kern="0">
                  <a:solidFill>
                    <a:srgbClr val="000000"/>
                  </a:solidFill>
                  <a:latin typeface="Arial" pitchFamily="34" charset="0"/>
                </a:endParaRPr>
              </a:p>
            </p:txBody>
          </p:sp>
        </p:grpSp>
        <p:sp>
          <p:nvSpPr>
            <p:cNvPr id="19" name="Freeform 17"/>
            <p:cNvSpPr>
              <a:spLocks/>
            </p:cNvSpPr>
            <p:nvPr/>
          </p:nvSpPr>
          <p:spPr bwMode="auto">
            <a:xfrm>
              <a:off x="5291520" y="2128392"/>
              <a:ext cx="476312" cy="420112"/>
            </a:xfrm>
            <a:custGeom>
              <a:avLst/>
              <a:gdLst>
                <a:gd name="T0" fmla="*/ 48 w 195"/>
                <a:gd name="T1" fmla="*/ 0 h 233"/>
                <a:gd name="T2" fmla="*/ 146 w 195"/>
                <a:gd name="T3" fmla="*/ 0 h 233"/>
                <a:gd name="T4" fmla="*/ 195 w 195"/>
                <a:gd name="T5" fmla="*/ 233 h 233"/>
                <a:gd name="T6" fmla="*/ 0 w 195"/>
                <a:gd name="T7" fmla="*/ 233 h 233"/>
                <a:gd name="T8" fmla="*/ 48 w 195"/>
                <a:gd name="T9" fmla="*/ 0 h 233"/>
                <a:gd name="T10" fmla="*/ 0 60000 65536"/>
                <a:gd name="T11" fmla="*/ 0 60000 65536"/>
                <a:gd name="T12" fmla="*/ 0 60000 65536"/>
                <a:gd name="T13" fmla="*/ 0 60000 65536"/>
                <a:gd name="T14" fmla="*/ 0 60000 65536"/>
                <a:gd name="T15" fmla="*/ 0 w 195"/>
                <a:gd name="T16" fmla="*/ 0 h 233"/>
                <a:gd name="T17" fmla="*/ 195 w 195"/>
                <a:gd name="T18" fmla="*/ 233 h 233"/>
              </a:gdLst>
              <a:ahLst/>
              <a:cxnLst>
                <a:cxn ang="T10">
                  <a:pos x="T0" y="T1"/>
                </a:cxn>
                <a:cxn ang="T11">
                  <a:pos x="T2" y="T3"/>
                </a:cxn>
                <a:cxn ang="T12">
                  <a:pos x="T4" y="T5"/>
                </a:cxn>
                <a:cxn ang="T13">
                  <a:pos x="T6" y="T7"/>
                </a:cxn>
                <a:cxn ang="T14">
                  <a:pos x="T8" y="T9"/>
                </a:cxn>
              </a:cxnLst>
              <a:rect l="T15" t="T16" r="T17" b="T18"/>
              <a:pathLst>
                <a:path w="195" h="233">
                  <a:moveTo>
                    <a:pt x="48" y="0"/>
                  </a:moveTo>
                  <a:lnTo>
                    <a:pt x="146" y="0"/>
                  </a:lnTo>
                  <a:lnTo>
                    <a:pt x="195" y="233"/>
                  </a:lnTo>
                  <a:lnTo>
                    <a:pt x="0" y="233"/>
                  </a:lnTo>
                  <a:lnTo>
                    <a:pt x="48" y="0"/>
                  </a:lnTo>
                  <a:close/>
                </a:path>
              </a:pathLst>
            </a:custGeom>
            <a:solidFill>
              <a:srgbClr val="5F0088"/>
            </a:solidFill>
            <a:ln>
              <a:noFill/>
              <a:headEnd/>
              <a:tailEnd/>
            </a:ln>
            <a:effectLst/>
            <a:scene3d>
              <a:camera prst="orthographicFront">
                <a:rot lat="0" lon="0" rev="0"/>
              </a:camera>
              <a:lightRig rig="threePt" dir="t">
                <a:rot lat="0" lon="0" rev="1200000"/>
              </a:lightRig>
            </a:scene3d>
            <a:sp3d/>
          </p:spPr>
          <p:txBody>
            <a:bodyPr/>
            <a:lstStyle/>
            <a:p>
              <a:pPr fontAlgn="auto">
                <a:spcBef>
                  <a:spcPts val="0"/>
                </a:spcBef>
                <a:spcAft>
                  <a:spcPts val="0"/>
                </a:spcAft>
                <a:defRPr/>
              </a:pPr>
              <a:endParaRPr lang="en-US" sz="1200" kern="0">
                <a:solidFill>
                  <a:srgbClr val="FFFFFF"/>
                </a:solidFill>
                <a:latin typeface="Arial"/>
              </a:endParaRPr>
            </a:p>
          </p:txBody>
        </p:sp>
        <p:sp>
          <p:nvSpPr>
            <p:cNvPr id="20" name="Freeform 18"/>
            <p:cNvSpPr>
              <a:spLocks/>
            </p:cNvSpPr>
            <p:nvPr/>
          </p:nvSpPr>
          <p:spPr bwMode="auto">
            <a:xfrm>
              <a:off x="3786136" y="2128392"/>
              <a:ext cx="476312" cy="420112"/>
            </a:xfrm>
            <a:custGeom>
              <a:avLst/>
              <a:gdLst>
                <a:gd name="T0" fmla="*/ 48 w 195"/>
                <a:gd name="T1" fmla="*/ 0 h 233"/>
                <a:gd name="T2" fmla="*/ 146 w 195"/>
                <a:gd name="T3" fmla="*/ 0 h 233"/>
                <a:gd name="T4" fmla="*/ 195 w 195"/>
                <a:gd name="T5" fmla="*/ 233 h 233"/>
                <a:gd name="T6" fmla="*/ 0 w 195"/>
                <a:gd name="T7" fmla="*/ 233 h 233"/>
                <a:gd name="T8" fmla="*/ 48 w 195"/>
                <a:gd name="T9" fmla="*/ 0 h 233"/>
                <a:gd name="T10" fmla="*/ 0 60000 65536"/>
                <a:gd name="T11" fmla="*/ 0 60000 65536"/>
                <a:gd name="T12" fmla="*/ 0 60000 65536"/>
                <a:gd name="T13" fmla="*/ 0 60000 65536"/>
                <a:gd name="T14" fmla="*/ 0 60000 65536"/>
                <a:gd name="T15" fmla="*/ 0 w 195"/>
                <a:gd name="T16" fmla="*/ 0 h 233"/>
                <a:gd name="T17" fmla="*/ 195 w 195"/>
                <a:gd name="T18" fmla="*/ 233 h 233"/>
              </a:gdLst>
              <a:ahLst/>
              <a:cxnLst>
                <a:cxn ang="T10">
                  <a:pos x="T0" y="T1"/>
                </a:cxn>
                <a:cxn ang="T11">
                  <a:pos x="T2" y="T3"/>
                </a:cxn>
                <a:cxn ang="T12">
                  <a:pos x="T4" y="T5"/>
                </a:cxn>
                <a:cxn ang="T13">
                  <a:pos x="T6" y="T7"/>
                </a:cxn>
                <a:cxn ang="T14">
                  <a:pos x="T8" y="T9"/>
                </a:cxn>
              </a:cxnLst>
              <a:rect l="T15" t="T16" r="T17" b="T18"/>
              <a:pathLst>
                <a:path w="195" h="233">
                  <a:moveTo>
                    <a:pt x="48" y="0"/>
                  </a:moveTo>
                  <a:lnTo>
                    <a:pt x="146" y="0"/>
                  </a:lnTo>
                  <a:lnTo>
                    <a:pt x="195" y="233"/>
                  </a:lnTo>
                  <a:lnTo>
                    <a:pt x="0" y="233"/>
                  </a:lnTo>
                  <a:lnTo>
                    <a:pt x="48" y="0"/>
                  </a:lnTo>
                  <a:close/>
                </a:path>
              </a:pathLst>
            </a:custGeom>
            <a:solidFill>
              <a:srgbClr val="BE9FE3">
                <a:lumMod val="75000"/>
                <a:alpha val="97000"/>
              </a:srgbClr>
            </a:solidFill>
            <a:ln>
              <a:noFill/>
              <a:headEnd/>
              <a:tailEnd/>
            </a:ln>
            <a:effectLst/>
            <a:scene3d>
              <a:camera prst="orthographicFront">
                <a:rot lat="0" lon="0" rev="0"/>
              </a:camera>
              <a:lightRig rig="threePt" dir="t">
                <a:rot lat="0" lon="0" rev="1200000"/>
              </a:lightRig>
            </a:scene3d>
            <a:sp3d/>
          </p:spPr>
          <p:txBody>
            <a:bodyPr/>
            <a:lstStyle/>
            <a:p>
              <a:pPr fontAlgn="auto">
                <a:spcBef>
                  <a:spcPts val="0"/>
                </a:spcBef>
                <a:spcAft>
                  <a:spcPts val="0"/>
                </a:spcAft>
                <a:defRPr/>
              </a:pPr>
              <a:endParaRPr lang="en-US" sz="1200" kern="0">
                <a:solidFill>
                  <a:srgbClr val="FFFFFF"/>
                </a:solidFill>
                <a:latin typeface="Arial"/>
              </a:endParaRPr>
            </a:p>
          </p:txBody>
        </p:sp>
        <p:sp>
          <p:nvSpPr>
            <p:cNvPr id="21" name="TextBox 37"/>
            <p:cNvSpPr txBox="1"/>
            <p:nvPr/>
          </p:nvSpPr>
          <p:spPr>
            <a:xfrm>
              <a:off x="3857625" y="2314575"/>
              <a:ext cx="352425" cy="231775"/>
            </a:xfrm>
            <a:prstGeom prst="rect">
              <a:avLst/>
            </a:prstGeom>
            <a:noFill/>
          </p:spPr>
          <p:txBody>
            <a:bodyPr wrap="none">
              <a:spAutoFit/>
            </a:bodyPr>
            <a:lstStyle/>
            <a:p>
              <a:pPr fontAlgn="auto">
                <a:spcBef>
                  <a:spcPts val="0"/>
                </a:spcBef>
                <a:spcAft>
                  <a:spcPts val="0"/>
                </a:spcAft>
                <a:defRPr/>
              </a:pPr>
              <a:r>
                <a:rPr lang="en-US" sz="900" b="1" kern="0" dirty="0">
                  <a:solidFill>
                    <a:srgbClr val="FFFFFF"/>
                  </a:solidFill>
                  <a:latin typeface="Arial" pitchFamily="34" charset="0"/>
                </a:rPr>
                <a:t>F2’</a:t>
              </a:r>
            </a:p>
          </p:txBody>
        </p:sp>
        <p:grpSp>
          <p:nvGrpSpPr>
            <p:cNvPr id="22" name="Group 106"/>
            <p:cNvGrpSpPr>
              <a:grpSpLocks/>
            </p:cNvGrpSpPr>
            <p:nvPr/>
          </p:nvGrpSpPr>
          <p:grpSpPr bwMode="auto">
            <a:xfrm>
              <a:off x="3159125" y="2487613"/>
              <a:ext cx="1201738" cy="117475"/>
              <a:chOff x="1312387" y="3759954"/>
              <a:chExt cx="1344936" cy="245660"/>
            </a:xfrm>
          </p:grpSpPr>
          <p:cxnSp>
            <p:nvCxnSpPr>
              <p:cNvPr id="51" name="Straight Connector 39"/>
              <p:cNvCxnSpPr>
                <a:cxnSpLocks noChangeShapeType="1"/>
              </p:cNvCxnSpPr>
              <p:nvPr/>
            </p:nvCxnSpPr>
            <p:spPr bwMode="auto">
              <a:xfrm rot="5400000">
                <a:off x="1189557" y="3882784"/>
                <a:ext cx="24566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52" name="Straight Connector 40"/>
              <p:cNvCxnSpPr>
                <a:cxnSpLocks noChangeShapeType="1"/>
              </p:cNvCxnSpPr>
              <p:nvPr/>
            </p:nvCxnSpPr>
            <p:spPr bwMode="auto">
              <a:xfrm rot="5400000">
                <a:off x="2534493" y="3882784"/>
                <a:ext cx="24566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53" name="Straight Connector 41"/>
              <p:cNvCxnSpPr>
                <a:cxnSpLocks noChangeShapeType="1"/>
              </p:cNvCxnSpPr>
              <p:nvPr/>
            </p:nvCxnSpPr>
            <p:spPr bwMode="auto">
              <a:xfrm>
                <a:off x="1318964" y="3882784"/>
                <a:ext cx="1325561" cy="1"/>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grpSp>
        <p:sp>
          <p:nvSpPr>
            <p:cNvPr id="23" name="Freeform 17"/>
            <p:cNvSpPr>
              <a:spLocks/>
            </p:cNvSpPr>
            <p:nvPr/>
          </p:nvSpPr>
          <p:spPr bwMode="auto">
            <a:xfrm>
              <a:off x="7214348" y="2128392"/>
              <a:ext cx="476312" cy="420112"/>
            </a:xfrm>
            <a:custGeom>
              <a:avLst/>
              <a:gdLst>
                <a:gd name="T0" fmla="*/ 48 w 195"/>
                <a:gd name="T1" fmla="*/ 0 h 233"/>
                <a:gd name="T2" fmla="*/ 146 w 195"/>
                <a:gd name="T3" fmla="*/ 0 h 233"/>
                <a:gd name="T4" fmla="*/ 195 w 195"/>
                <a:gd name="T5" fmla="*/ 233 h 233"/>
                <a:gd name="T6" fmla="*/ 0 w 195"/>
                <a:gd name="T7" fmla="*/ 233 h 233"/>
                <a:gd name="T8" fmla="*/ 48 w 195"/>
                <a:gd name="T9" fmla="*/ 0 h 233"/>
                <a:gd name="T10" fmla="*/ 0 60000 65536"/>
                <a:gd name="T11" fmla="*/ 0 60000 65536"/>
                <a:gd name="T12" fmla="*/ 0 60000 65536"/>
                <a:gd name="T13" fmla="*/ 0 60000 65536"/>
                <a:gd name="T14" fmla="*/ 0 60000 65536"/>
                <a:gd name="T15" fmla="*/ 0 w 195"/>
                <a:gd name="T16" fmla="*/ 0 h 233"/>
                <a:gd name="T17" fmla="*/ 195 w 195"/>
                <a:gd name="T18" fmla="*/ 233 h 233"/>
              </a:gdLst>
              <a:ahLst/>
              <a:cxnLst>
                <a:cxn ang="T10">
                  <a:pos x="T0" y="T1"/>
                </a:cxn>
                <a:cxn ang="T11">
                  <a:pos x="T2" y="T3"/>
                </a:cxn>
                <a:cxn ang="T12">
                  <a:pos x="T4" y="T5"/>
                </a:cxn>
                <a:cxn ang="T13">
                  <a:pos x="T6" y="T7"/>
                </a:cxn>
                <a:cxn ang="T14">
                  <a:pos x="T8" y="T9"/>
                </a:cxn>
              </a:cxnLst>
              <a:rect l="T15" t="T16" r="T17" b="T18"/>
              <a:pathLst>
                <a:path w="195" h="233">
                  <a:moveTo>
                    <a:pt x="48" y="0"/>
                  </a:moveTo>
                  <a:lnTo>
                    <a:pt x="146" y="0"/>
                  </a:lnTo>
                  <a:lnTo>
                    <a:pt x="195" y="233"/>
                  </a:lnTo>
                  <a:lnTo>
                    <a:pt x="0" y="233"/>
                  </a:lnTo>
                  <a:lnTo>
                    <a:pt x="48" y="0"/>
                  </a:lnTo>
                  <a:close/>
                </a:path>
              </a:pathLst>
            </a:custGeom>
            <a:solidFill>
              <a:srgbClr val="5F0088"/>
            </a:solidFill>
            <a:ln>
              <a:noFill/>
              <a:headEnd/>
              <a:tailEnd/>
            </a:ln>
            <a:effectLst/>
            <a:scene3d>
              <a:camera prst="orthographicFront">
                <a:rot lat="0" lon="0" rev="0"/>
              </a:camera>
              <a:lightRig rig="threePt" dir="t">
                <a:rot lat="0" lon="0" rev="1200000"/>
              </a:lightRig>
            </a:scene3d>
            <a:sp3d/>
          </p:spPr>
          <p:txBody>
            <a:bodyPr/>
            <a:lstStyle/>
            <a:p>
              <a:pPr fontAlgn="auto">
                <a:spcBef>
                  <a:spcPts val="0"/>
                </a:spcBef>
                <a:spcAft>
                  <a:spcPts val="0"/>
                </a:spcAft>
                <a:defRPr/>
              </a:pPr>
              <a:endParaRPr lang="en-US" sz="1200" kern="0">
                <a:solidFill>
                  <a:srgbClr val="FFFFFF"/>
                </a:solidFill>
                <a:latin typeface="Arial"/>
              </a:endParaRPr>
            </a:p>
          </p:txBody>
        </p:sp>
        <p:sp>
          <p:nvSpPr>
            <p:cNvPr id="24" name="TextBox 43"/>
            <p:cNvSpPr txBox="1"/>
            <p:nvPr/>
          </p:nvSpPr>
          <p:spPr>
            <a:xfrm>
              <a:off x="5389563" y="2314575"/>
              <a:ext cx="319087" cy="231775"/>
            </a:xfrm>
            <a:prstGeom prst="rect">
              <a:avLst/>
            </a:prstGeom>
            <a:noFill/>
          </p:spPr>
          <p:txBody>
            <a:bodyPr wrap="none">
              <a:spAutoFit/>
            </a:bodyPr>
            <a:lstStyle/>
            <a:p>
              <a:pPr fontAlgn="auto">
                <a:spcBef>
                  <a:spcPts val="0"/>
                </a:spcBef>
                <a:spcAft>
                  <a:spcPts val="0"/>
                </a:spcAft>
                <a:defRPr/>
              </a:pPr>
              <a:r>
                <a:rPr lang="en-US" sz="900" b="1" kern="0" dirty="0">
                  <a:solidFill>
                    <a:srgbClr val="FFFFFF"/>
                  </a:solidFill>
                  <a:latin typeface="Arial" pitchFamily="34" charset="0"/>
                </a:rPr>
                <a:t>F1</a:t>
              </a:r>
            </a:p>
          </p:txBody>
        </p:sp>
        <p:sp>
          <p:nvSpPr>
            <p:cNvPr id="25" name="TextBox 44"/>
            <p:cNvSpPr txBox="1"/>
            <p:nvPr/>
          </p:nvSpPr>
          <p:spPr>
            <a:xfrm>
              <a:off x="7312025" y="2314575"/>
              <a:ext cx="319088" cy="231775"/>
            </a:xfrm>
            <a:prstGeom prst="rect">
              <a:avLst/>
            </a:prstGeom>
            <a:noFill/>
          </p:spPr>
          <p:txBody>
            <a:bodyPr wrap="none">
              <a:spAutoFit/>
            </a:bodyPr>
            <a:lstStyle/>
            <a:p>
              <a:pPr fontAlgn="auto">
                <a:spcBef>
                  <a:spcPts val="0"/>
                </a:spcBef>
                <a:spcAft>
                  <a:spcPts val="0"/>
                </a:spcAft>
                <a:defRPr/>
              </a:pPr>
              <a:r>
                <a:rPr lang="en-US" sz="900" b="1" kern="0" dirty="0">
                  <a:solidFill>
                    <a:srgbClr val="FFFFFF"/>
                  </a:solidFill>
                  <a:latin typeface="Arial" pitchFamily="34" charset="0"/>
                </a:rPr>
                <a:t>F1</a:t>
              </a:r>
            </a:p>
          </p:txBody>
        </p:sp>
        <p:sp>
          <p:nvSpPr>
            <p:cNvPr id="26" name="Freeform 18"/>
            <p:cNvSpPr>
              <a:spLocks/>
            </p:cNvSpPr>
            <p:nvPr/>
          </p:nvSpPr>
          <p:spPr bwMode="auto">
            <a:xfrm>
              <a:off x="3257604" y="2128392"/>
              <a:ext cx="476312" cy="420112"/>
            </a:xfrm>
            <a:custGeom>
              <a:avLst/>
              <a:gdLst>
                <a:gd name="T0" fmla="*/ 48 w 195"/>
                <a:gd name="T1" fmla="*/ 0 h 233"/>
                <a:gd name="T2" fmla="*/ 146 w 195"/>
                <a:gd name="T3" fmla="*/ 0 h 233"/>
                <a:gd name="T4" fmla="*/ 195 w 195"/>
                <a:gd name="T5" fmla="*/ 233 h 233"/>
                <a:gd name="T6" fmla="*/ 0 w 195"/>
                <a:gd name="T7" fmla="*/ 233 h 233"/>
                <a:gd name="T8" fmla="*/ 48 w 195"/>
                <a:gd name="T9" fmla="*/ 0 h 233"/>
                <a:gd name="T10" fmla="*/ 0 60000 65536"/>
                <a:gd name="T11" fmla="*/ 0 60000 65536"/>
                <a:gd name="T12" fmla="*/ 0 60000 65536"/>
                <a:gd name="T13" fmla="*/ 0 60000 65536"/>
                <a:gd name="T14" fmla="*/ 0 60000 65536"/>
                <a:gd name="T15" fmla="*/ 0 w 195"/>
                <a:gd name="T16" fmla="*/ 0 h 233"/>
                <a:gd name="T17" fmla="*/ 195 w 195"/>
                <a:gd name="T18" fmla="*/ 233 h 233"/>
              </a:gdLst>
              <a:ahLst/>
              <a:cxnLst>
                <a:cxn ang="T10">
                  <a:pos x="T0" y="T1"/>
                </a:cxn>
                <a:cxn ang="T11">
                  <a:pos x="T2" y="T3"/>
                </a:cxn>
                <a:cxn ang="T12">
                  <a:pos x="T4" y="T5"/>
                </a:cxn>
                <a:cxn ang="T13">
                  <a:pos x="T6" y="T7"/>
                </a:cxn>
                <a:cxn ang="T14">
                  <a:pos x="T8" y="T9"/>
                </a:cxn>
              </a:cxnLst>
              <a:rect l="T15" t="T16" r="T17" b="T18"/>
              <a:pathLst>
                <a:path w="195" h="233">
                  <a:moveTo>
                    <a:pt x="48" y="0"/>
                  </a:moveTo>
                  <a:lnTo>
                    <a:pt x="146" y="0"/>
                  </a:lnTo>
                  <a:lnTo>
                    <a:pt x="195" y="233"/>
                  </a:lnTo>
                  <a:lnTo>
                    <a:pt x="0" y="233"/>
                  </a:lnTo>
                  <a:lnTo>
                    <a:pt x="48" y="0"/>
                  </a:lnTo>
                  <a:close/>
                </a:path>
              </a:pathLst>
            </a:custGeom>
            <a:solidFill>
              <a:srgbClr val="BE9FE3">
                <a:lumMod val="75000"/>
                <a:alpha val="97000"/>
              </a:srgbClr>
            </a:solidFill>
            <a:ln>
              <a:noFill/>
              <a:headEnd/>
              <a:tailEnd/>
            </a:ln>
            <a:effectLst/>
            <a:scene3d>
              <a:camera prst="orthographicFront">
                <a:rot lat="0" lon="0" rev="0"/>
              </a:camera>
              <a:lightRig rig="threePt" dir="t">
                <a:rot lat="0" lon="0" rev="1200000"/>
              </a:lightRig>
            </a:scene3d>
            <a:sp3d/>
          </p:spPr>
          <p:txBody>
            <a:bodyPr/>
            <a:lstStyle/>
            <a:p>
              <a:pPr fontAlgn="auto">
                <a:spcBef>
                  <a:spcPts val="0"/>
                </a:spcBef>
                <a:spcAft>
                  <a:spcPts val="0"/>
                </a:spcAft>
                <a:defRPr/>
              </a:pPr>
              <a:endParaRPr lang="en-US" sz="1200" kern="0">
                <a:solidFill>
                  <a:srgbClr val="FFFFFF"/>
                </a:solidFill>
                <a:latin typeface="Arial"/>
              </a:endParaRPr>
            </a:p>
          </p:txBody>
        </p:sp>
        <p:sp>
          <p:nvSpPr>
            <p:cNvPr id="27" name="TextBox 46"/>
            <p:cNvSpPr txBox="1"/>
            <p:nvPr/>
          </p:nvSpPr>
          <p:spPr>
            <a:xfrm>
              <a:off x="3328988" y="2314575"/>
              <a:ext cx="334962" cy="215900"/>
            </a:xfrm>
            <a:prstGeom prst="rect">
              <a:avLst/>
            </a:prstGeom>
            <a:noFill/>
          </p:spPr>
          <p:txBody>
            <a:bodyPr wrap="none">
              <a:spAutoFit/>
            </a:bodyPr>
            <a:lstStyle/>
            <a:p>
              <a:pPr fontAlgn="auto">
                <a:spcBef>
                  <a:spcPts val="0"/>
                </a:spcBef>
                <a:spcAft>
                  <a:spcPts val="0"/>
                </a:spcAft>
                <a:defRPr/>
              </a:pPr>
              <a:r>
                <a:rPr lang="en-US" sz="800" b="1" kern="0" dirty="0">
                  <a:solidFill>
                    <a:srgbClr val="FFFFFF"/>
                  </a:solidFill>
                  <a:latin typeface="Arial" pitchFamily="34" charset="0"/>
                </a:rPr>
                <a:t>F1’</a:t>
              </a:r>
            </a:p>
          </p:txBody>
        </p:sp>
        <p:sp>
          <p:nvSpPr>
            <p:cNvPr id="28" name="Freeform 17"/>
            <p:cNvSpPr>
              <a:spLocks/>
            </p:cNvSpPr>
            <p:nvPr/>
          </p:nvSpPr>
          <p:spPr bwMode="auto">
            <a:xfrm>
              <a:off x="5883349" y="2128392"/>
              <a:ext cx="476312" cy="420112"/>
            </a:xfrm>
            <a:custGeom>
              <a:avLst/>
              <a:gdLst>
                <a:gd name="T0" fmla="*/ 48 w 195"/>
                <a:gd name="T1" fmla="*/ 0 h 233"/>
                <a:gd name="T2" fmla="*/ 146 w 195"/>
                <a:gd name="T3" fmla="*/ 0 h 233"/>
                <a:gd name="T4" fmla="*/ 195 w 195"/>
                <a:gd name="T5" fmla="*/ 233 h 233"/>
                <a:gd name="T6" fmla="*/ 0 w 195"/>
                <a:gd name="T7" fmla="*/ 233 h 233"/>
                <a:gd name="T8" fmla="*/ 48 w 195"/>
                <a:gd name="T9" fmla="*/ 0 h 233"/>
                <a:gd name="T10" fmla="*/ 0 60000 65536"/>
                <a:gd name="T11" fmla="*/ 0 60000 65536"/>
                <a:gd name="T12" fmla="*/ 0 60000 65536"/>
                <a:gd name="T13" fmla="*/ 0 60000 65536"/>
                <a:gd name="T14" fmla="*/ 0 60000 65536"/>
                <a:gd name="T15" fmla="*/ 0 w 195"/>
                <a:gd name="T16" fmla="*/ 0 h 233"/>
                <a:gd name="T17" fmla="*/ 195 w 195"/>
                <a:gd name="T18" fmla="*/ 233 h 233"/>
              </a:gdLst>
              <a:ahLst/>
              <a:cxnLst>
                <a:cxn ang="T10">
                  <a:pos x="T0" y="T1"/>
                </a:cxn>
                <a:cxn ang="T11">
                  <a:pos x="T2" y="T3"/>
                </a:cxn>
                <a:cxn ang="T12">
                  <a:pos x="T4" y="T5"/>
                </a:cxn>
                <a:cxn ang="T13">
                  <a:pos x="T6" y="T7"/>
                </a:cxn>
                <a:cxn ang="T14">
                  <a:pos x="T8" y="T9"/>
                </a:cxn>
              </a:cxnLst>
              <a:rect l="T15" t="T16" r="T17" b="T18"/>
              <a:pathLst>
                <a:path w="195" h="233">
                  <a:moveTo>
                    <a:pt x="48" y="0"/>
                  </a:moveTo>
                  <a:lnTo>
                    <a:pt x="146" y="0"/>
                  </a:lnTo>
                  <a:lnTo>
                    <a:pt x="195" y="233"/>
                  </a:lnTo>
                  <a:lnTo>
                    <a:pt x="0" y="233"/>
                  </a:lnTo>
                  <a:lnTo>
                    <a:pt x="48" y="0"/>
                  </a:lnTo>
                  <a:close/>
                </a:path>
              </a:pathLst>
            </a:custGeom>
            <a:solidFill>
              <a:srgbClr val="5F0088"/>
            </a:solidFill>
            <a:ln>
              <a:noFill/>
              <a:headEnd/>
              <a:tailEnd/>
            </a:ln>
            <a:effectLst/>
            <a:scene3d>
              <a:camera prst="orthographicFront">
                <a:rot lat="0" lon="0" rev="0"/>
              </a:camera>
              <a:lightRig rig="threePt" dir="t">
                <a:rot lat="0" lon="0" rev="1200000"/>
              </a:lightRig>
            </a:scene3d>
            <a:sp3d/>
          </p:spPr>
          <p:txBody>
            <a:bodyPr/>
            <a:lstStyle/>
            <a:p>
              <a:pPr fontAlgn="auto">
                <a:spcBef>
                  <a:spcPts val="0"/>
                </a:spcBef>
                <a:spcAft>
                  <a:spcPts val="0"/>
                </a:spcAft>
                <a:defRPr/>
              </a:pPr>
              <a:endParaRPr lang="en-US" sz="1200" kern="0">
                <a:solidFill>
                  <a:srgbClr val="FFFFFF"/>
                </a:solidFill>
                <a:latin typeface="Arial"/>
              </a:endParaRPr>
            </a:p>
          </p:txBody>
        </p:sp>
        <p:sp>
          <p:nvSpPr>
            <p:cNvPr id="29" name="TextBox 48"/>
            <p:cNvSpPr txBox="1"/>
            <p:nvPr/>
          </p:nvSpPr>
          <p:spPr>
            <a:xfrm>
              <a:off x="5981700" y="2314575"/>
              <a:ext cx="319088" cy="231775"/>
            </a:xfrm>
            <a:prstGeom prst="rect">
              <a:avLst/>
            </a:prstGeom>
            <a:noFill/>
          </p:spPr>
          <p:txBody>
            <a:bodyPr wrap="none">
              <a:spAutoFit/>
            </a:bodyPr>
            <a:lstStyle/>
            <a:p>
              <a:pPr fontAlgn="auto">
                <a:spcBef>
                  <a:spcPts val="0"/>
                </a:spcBef>
                <a:spcAft>
                  <a:spcPts val="0"/>
                </a:spcAft>
                <a:defRPr/>
              </a:pPr>
              <a:r>
                <a:rPr lang="en-US" sz="900" b="1" kern="0" dirty="0">
                  <a:solidFill>
                    <a:srgbClr val="FFFFFF"/>
                  </a:solidFill>
                  <a:latin typeface="Arial" pitchFamily="34" charset="0"/>
                </a:rPr>
                <a:t>F2</a:t>
              </a:r>
            </a:p>
          </p:txBody>
        </p:sp>
        <p:sp>
          <p:nvSpPr>
            <p:cNvPr id="30" name="Freeform 17"/>
            <p:cNvSpPr>
              <a:spLocks/>
            </p:cNvSpPr>
            <p:nvPr/>
          </p:nvSpPr>
          <p:spPr bwMode="auto">
            <a:xfrm>
              <a:off x="7767249" y="2128392"/>
              <a:ext cx="476312" cy="420112"/>
            </a:xfrm>
            <a:custGeom>
              <a:avLst/>
              <a:gdLst>
                <a:gd name="T0" fmla="*/ 48 w 195"/>
                <a:gd name="T1" fmla="*/ 0 h 233"/>
                <a:gd name="T2" fmla="*/ 146 w 195"/>
                <a:gd name="T3" fmla="*/ 0 h 233"/>
                <a:gd name="T4" fmla="*/ 195 w 195"/>
                <a:gd name="T5" fmla="*/ 233 h 233"/>
                <a:gd name="T6" fmla="*/ 0 w 195"/>
                <a:gd name="T7" fmla="*/ 233 h 233"/>
                <a:gd name="T8" fmla="*/ 48 w 195"/>
                <a:gd name="T9" fmla="*/ 0 h 233"/>
                <a:gd name="T10" fmla="*/ 0 60000 65536"/>
                <a:gd name="T11" fmla="*/ 0 60000 65536"/>
                <a:gd name="T12" fmla="*/ 0 60000 65536"/>
                <a:gd name="T13" fmla="*/ 0 60000 65536"/>
                <a:gd name="T14" fmla="*/ 0 60000 65536"/>
                <a:gd name="T15" fmla="*/ 0 w 195"/>
                <a:gd name="T16" fmla="*/ 0 h 233"/>
                <a:gd name="T17" fmla="*/ 195 w 195"/>
                <a:gd name="T18" fmla="*/ 233 h 233"/>
              </a:gdLst>
              <a:ahLst/>
              <a:cxnLst>
                <a:cxn ang="T10">
                  <a:pos x="T0" y="T1"/>
                </a:cxn>
                <a:cxn ang="T11">
                  <a:pos x="T2" y="T3"/>
                </a:cxn>
                <a:cxn ang="T12">
                  <a:pos x="T4" y="T5"/>
                </a:cxn>
                <a:cxn ang="T13">
                  <a:pos x="T6" y="T7"/>
                </a:cxn>
                <a:cxn ang="T14">
                  <a:pos x="T8" y="T9"/>
                </a:cxn>
              </a:cxnLst>
              <a:rect l="T15" t="T16" r="T17" b="T18"/>
              <a:pathLst>
                <a:path w="195" h="233">
                  <a:moveTo>
                    <a:pt x="48" y="0"/>
                  </a:moveTo>
                  <a:lnTo>
                    <a:pt x="146" y="0"/>
                  </a:lnTo>
                  <a:lnTo>
                    <a:pt x="195" y="233"/>
                  </a:lnTo>
                  <a:lnTo>
                    <a:pt x="0" y="233"/>
                  </a:lnTo>
                  <a:lnTo>
                    <a:pt x="48" y="0"/>
                  </a:lnTo>
                  <a:close/>
                </a:path>
              </a:pathLst>
            </a:custGeom>
            <a:solidFill>
              <a:srgbClr val="5F0088"/>
            </a:solidFill>
            <a:ln>
              <a:noFill/>
              <a:headEnd/>
              <a:tailEnd/>
            </a:ln>
            <a:effectLst/>
            <a:scene3d>
              <a:camera prst="orthographicFront">
                <a:rot lat="0" lon="0" rev="0"/>
              </a:camera>
              <a:lightRig rig="threePt" dir="t">
                <a:rot lat="0" lon="0" rev="1200000"/>
              </a:lightRig>
            </a:scene3d>
            <a:sp3d/>
          </p:spPr>
          <p:txBody>
            <a:bodyPr/>
            <a:lstStyle/>
            <a:p>
              <a:pPr fontAlgn="auto">
                <a:spcBef>
                  <a:spcPts val="0"/>
                </a:spcBef>
                <a:spcAft>
                  <a:spcPts val="0"/>
                </a:spcAft>
                <a:defRPr/>
              </a:pPr>
              <a:endParaRPr lang="en-US" sz="1200" kern="0">
                <a:solidFill>
                  <a:srgbClr val="FFFFFF"/>
                </a:solidFill>
                <a:latin typeface="Arial"/>
              </a:endParaRPr>
            </a:p>
          </p:txBody>
        </p:sp>
        <p:sp>
          <p:nvSpPr>
            <p:cNvPr id="31" name="TextBox 50"/>
            <p:cNvSpPr txBox="1"/>
            <p:nvPr/>
          </p:nvSpPr>
          <p:spPr>
            <a:xfrm>
              <a:off x="7835900" y="2314575"/>
              <a:ext cx="319088" cy="231775"/>
            </a:xfrm>
            <a:prstGeom prst="rect">
              <a:avLst/>
            </a:prstGeom>
            <a:noFill/>
          </p:spPr>
          <p:txBody>
            <a:bodyPr wrap="none">
              <a:spAutoFit/>
            </a:bodyPr>
            <a:lstStyle/>
            <a:p>
              <a:pPr fontAlgn="auto">
                <a:spcBef>
                  <a:spcPts val="0"/>
                </a:spcBef>
                <a:spcAft>
                  <a:spcPts val="0"/>
                </a:spcAft>
                <a:defRPr/>
              </a:pPr>
              <a:r>
                <a:rPr lang="en-US" sz="900" b="1" kern="0" dirty="0">
                  <a:solidFill>
                    <a:srgbClr val="FFFFFF"/>
                  </a:solidFill>
                  <a:latin typeface="Arial" pitchFamily="34" charset="0"/>
                </a:rPr>
                <a:t>F2</a:t>
              </a:r>
            </a:p>
          </p:txBody>
        </p:sp>
        <p:sp>
          <p:nvSpPr>
            <p:cNvPr id="32" name="TextBox 51"/>
            <p:cNvSpPr txBox="1"/>
            <p:nvPr/>
          </p:nvSpPr>
          <p:spPr>
            <a:xfrm>
              <a:off x="5040313" y="1601788"/>
              <a:ext cx="1566862" cy="500062"/>
            </a:xfrm>
            <a:prstGeom prst="rect">
              <a:avLst/>
            </a:prstGeom>
            <a:noFill/>
          </p:spPr>
          <p:txBody>
            <a:bodyPr>
              <a:spAutoFit/>
            </a:bodyPr>
            <a:lstStyle/>
            <a:p>
              <a:pPr algn="ctr" fontAlgn="auto">
                <a:spcBef>
                  <a:spcPts val="0"/>
                </a:spcBef>
                <a:spcAft>
                  <a:spcPts val="0"/>
                </a:spcAft>
                <a:defRPr/>
              </a:pPr>
              <a:r>
                <a:rPr lang="en-US" sz="1600" b="1" kern="0" dirty="0">
                  <a:solidFill>
                    <a:srgbClr val="000000">
                      <a:lumMod val="75000"/>
                      <a:lumOff val="25000"/>
                    </a:srgbClr>
                  </a:solidFill>
                  <a:latin typeface="Arial" pitchFamily="34" charset="0"/>
                </a:rPr>
                <a:t>FDD Paired</a:t>
              </a:r>
              <a:r>
                <a:rPr lang="en-US" sz="1100" b="1" kern="0" dirty="0">
                  <a:solidFill>
                    <a:srgbClr val="000000">
                      <a:lumMod val="75000"/>
                      <a:lumOff val="25000"/>
                    </a:srgbClr>
                  </a:solidFill>
                  <a:latin typeface="Arial" pitchFamily="34" charset="0"/>
                </a:rPr>
                <a:t/>
              </a:r>
              <a:br>
                <a:rPr lang="en-US" sz="1100" b="1" kern="0" dirty="0">
                  <a:solidFill>
                    <a:srgbClr val="000000">
                      <a:lumMod val="75000"/>
                      <a:lumOff val="25000"/>
                    </a:srgbClr>
                  </a:solidFill>
                  <a:latin typeface="Arial" pitchFamily="34" charset="0"/>
                </a:rPr>
              </a:br>
              <a:r>
                <a:rPr lang="en-US" sz="1050" b="1" kern="0" dirty="0">
                  <a:solidFill>
                    <a:srgbClr val="000000">
                      <a:lumMod val="75000"/>
                      <a:lumOff val="25000"/>
                    </a:srgbClr>
                  </a:solidFill>
                  <a:latin typeface="Arial" pitchFamily="34" charset="0"/>
                </a:rPr>
                <a:t>(Downlink)</a:t>
              </a:r>
            </a:p>
          </p:txBody>
        </p:sp>
        <p:sp>
          <p:nvSpPr>
            <p:cNvPr id="33" name="TextBox 52"/>
            <p:cNvSpPr txBox="1"/>
            <p:nvPr/>
          </p:nvSpPr>
          <p:spPr>
            <a:xfrm>
              <a:off x="6886575" y="1582738"/>
              <a:ext cx="1654175" cy="500062"/>
            </a:xfrm>
            <a:prstGeom prst="rect">
              <a:avLst/>
            </a:prstGeom>
            <a:noFill/>
          </p:spPr>
          <p:txBody>
            <a:bodyPr>
              <a:spAutoFit/>
            </a:bodyPr>
            <a:lstStyle/>
            <a:p>
              <a:pPr algn="ctr" fontAlgn="auto">
                <a:spcBef>
                  <a:spcPts val="0"/>
                </a:spcBef>
                <a:spcAft>
                  <a:spcPts val="0"/>
                </a:spcAft>
                <a:defRPr/>
              </a:pPr>
              <a:r>
                <a:rPr lang="en-US" sz="1600" b="1" kern="0" dirty="0">
                  <a:solidFill>
                    <a:srgbClr val="000000">
                      <a:lumMod val="75000"/>
                      <a:lumOff val="25000"/>
                    </a:srgbClr>
                  </a:solidFill>
                  <a:latin typeface="Arial" pitchFamily="34" charset="0"/>
                </a:rPr>
                <a:t>FDD Paired</a:t>
              </a:r>
              <a:br>
                <a:rPr lang="en-US" sz="1600" b="1" kern="0" dirty="0">
                  <a:solidFill>
                    <a:srgbClr val="000000">
                      <a:lumMod val="75000"/>
                      <a:lumOff val="25000"/>
                    </a:srgbClr>
                  </a:solidFill>
                  <a:latin typeface="Arial" pitchFamily="34" charset="0"/>
                </a:rPr>
              </a:br>
              <a:r>
                <a:rPr lang="en-US" sz="1050" b="1" kern="0" dirty="0">
                  <a:solidFill>
                    <a:srgbClr val="000000">
                      <a:lumMod val="75000"/>
                      <a:lumOff val="25000"/>
                    </a:srgbClr>
                  </a:solidFill>
                  <a:latin typeface="Arial" pitchFamily="34" charset="0"/>
                </a:rPr>
                <a:t>(Uplink)</a:t>
              </a:r>
            </a:p>
          </p:txBody>
        </p:sp>
        <p:sp>
          <p:nvSpPr>
            <p:cNvPr id="34" name="TextBox 53"/>
            <p:cNvSpPr txBox="1"/>
            <p:nvPr/>
          </p:nvSpPr>
          <p:spPr>
            <a:xfrm>
              <a:off x="2811463" y="1620838"/>
              <a:ext cx="1882775" cy="500062"/>
            </a:xfrm>
            <a:prstGeom prst="rect">
              <a:avLst/>
            </a:prstGeom>
            <a:noFill/>
          </p:spPr>
          <p:txBody>
            <a:bodyPr>
              <a:spAutoFit/>
            </a:bodyPr>
            <a:lstStyle/>
            <a:p>
              <a:pPr algn="ctr" fontAlgn="auto">
                <a:spcBef>
                  <a:spcPts val="0"/>
                </a:spcBef>
                <a:spcAft>
                  <a:spcPts val="0"/>
                </a:spcAft>
                <a:defRPr/>
              </a:pPr>
              <a:r>
                <a:rPr lang="en-US" sz="1600" b="1" kern="0" dirty="0">
                  <a:solidFill>
                    <a:srgbClr val="000000">
                      <a:lumMod val="75000"/>
                      <a:lumOff val="25000"/>
                    </a:srgbClr>
                  </a:solidFill>
                  <a:latin typeface="Arial" pitchFamily="34" charset="0"/>
                </a:rPr>
                <a:t>1452-1492 MHz</a:t>
              </a:r>
              <a:r>
                <a:rPr lang="en-US" sz="1100" b="1" kern="0" dirty="0">
                  <a:solidFill>
                    <a:srgbClr val="000000">
                      <a:lumMod val="75000"/>
                      <a:lumOff val="25000"/>
                    </a:srgbClr>
                  </a:solidFill>
                  <a:latin typeface="Arial" pitchFamily="34" charset="0"/>
                </a:rPr>
                <a:t/>
              </a:r>
              <a:br>
                <a:rPr lang="en-US" sz="1100" b="1" kern="0" dirty="0">
                  <a:solidFill>
                    <a:srgbClr val="000000">
                      <a:lumMod val="75000"/>
                      <a:lumOff val="25000"/>
                    </a:srgbClr>
                  </a:solidFill>
                  <a:latin typeface="Arial" pitchFamily="34" charset="0"/>
                </a:rPr>
              </a:br>
              <a:r>
                <a:rPr lang="en-US" sz="1050" b="1" kern="0" dirty="0">
                  <a:solidFill>
                    <a:srgbClr val="000000">
                      <a:lumMod val="75000"/>
                      <a:lumOff val="25000"/>
                    </a:srgbClr>
                  </a:solidFill>
                  <a:latin typeface="Arial" pitchFamily="34" charset="0"/>
                </a:rPr>
                <a:t> (Supplemental Downlink)</a:t>
              </a:r>
            </a:p>
          </p:txBody>
        </p:sp>
        <p:grpSp>
          <p:nvGrpSpPr>
            <p:cNvPr id="35" name="Group 106"/>
            <p:cNvGrpSpPr>
              <a:grpSpLocks/>
            </p:cNvGrpSpPr>
            <p:nvPr/>
          </p:nvGrpSpPr>
          <p:grpSpPr bwMode="auto">
            <a:xfrm>
              <a:off x="5221288" y="2487613"/>
              <a:ext cx="1200150" cy="117475"/>
              <a:chOff x="1312387" y="3759954"/>
              <a:chExt cx="1344936" cy="245660"/>
            </a:xfrm>
          </p:grpSpPr>
          <p:cxnSp>
            <p:nvCxnSpPr>
              <p:cNvPr id="48" name="Straight Connector 55"/>
              <p:cNvCxnSpPr>
                <a:cxnSpLocks noChangeShapeType="1"/>
              </p:cNvCxnSpPr>
              <p:nvPr/>
            </p:nvCxnSpPr>
            <p:spPr bwMode="auto">
              <a:xfrm rot="5400000">
                <a:off x="1189557" y="3882784"/>
                <a:ext cx="24566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49" name="Straight Connector 56"/>
              <p:cNvCxnSpPr>
                <a:cxnSpLocks noChangeShapeType="1"/>
              </p:cNvCxnSpPr>
              <p:nvPr/>
            </p:nvCxnSpPr>
            <p:spPr bwMode="auto">
              <a:xfrm rot="5400000">
                <a:off x="2534493" y="3882784"/>
                <a:ext cx="24566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50" name="Straight Connector 57"/>
              <p:cNvCxnSpPr>
                <a:cxnSpLocks noChangeShapeType="1"/>
              </p:cNvCxnSpPr>
              <p:nvPr/>
            </p:nvCxnSpPr>
            <p:spPr bwMode="auto">
              <a:xfrm>
                <a:off x="1318964" y="3882784"/>
                <a:ext cx="1325561" cy="1"/>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grpSp>
        <p:grpSp>
          <p:nvGrpSpPr>
            <p:cNvPr id="36" name="Group 106"/>
            <p:cNvGrpSpPr>
              <a:grpSpLocks/>
            </p:cNvGrpSpPr>
            <p:nvPr/>
          </p:nvGrpSpPr>
          <p:grpSpPr bwMode="auto">
            <a:xfrm>
              <a:off x="7129463" y="2487613"/>
              <a:ext cx="1200150" cy="117475"/>
              <a:chOff x="1312387" y="3759954"/>
              <a:chExt cx="1344936" cy="245660"/>
            </a:xfrm>
          </p:grpSpPr>
          <p:cxnSp>
            <p:nvCxnSpPr>
              <p:cNvPr id="45" name="Straight Connector 59"/>
              <p:cNvCxnSpPr>
                <a:cxnSpLocks noChangeShapeType="1"/>
              </p:cNvCxnSpPr>
              <p:nvPr/>
            </p:nvCxnSpPr>
            <p:spPr bwMode="auto">
              <a:xfrm rot="5400000">
                <a:off x="1189557" y="3882784"/>
                <a:ext cx="24566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46" name="Straight Connector 60"/>
              <p:cNvCxnSpPr>
                <a:cxnSpLocks noChangeShapeType="1"/>
              </p:cNvCxnSpPr>
              <p:nvPr/>
            </p:nvCxnSpPr>
            <p:spPr bwMode="auto">
              <a:xfrm rot="5400000">
                <a:off x="2534493" y="3882784"/>
                <a:ext cx="24566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47" name="Straight Connector 61"/>
              <p:cNvCxnSpPr>
                <a:cxnSpLocks noChangeShapeType="1"/>
              </p:cNvCxnSpPr>
              <p:nvPr/>
            </p:nvCxnSpPr>
            <p:spPr bwMode="auto">
              <a:xfrm>
                <a:off x="1318964" y="3882784"/>
                <a:ext cx="1325561" cy="1"/>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grpSp>
        <p:sp>
          <p:nvSpPr>
            <p:cNvPr id="37" name="Freeform 62"/>
            <p:cNvSpPr/>
            <p:nvPr/>
          </p:nvSpPr>
          <p:spPr>
            <a:xfrm>
              <a:off x="4708373" y="4156056"/>
              <a:ext cx="1174432" cy="538603"/>
            </a:xfrm>
            <a:custGeom>
              <a:avLst/>
              <a:gdLst>
                <a:gd name="connsiteX0" fmla="*/ 0 w 1102920"/>
                <a:gd name="connsiteY0" fmla="*/ 0 h 384365"/>
                <a:gd name="connsiteX1" fmla="*/ 1102920 w 1102920"/>
                <a:gd name="connsiteY1" fmla="*/ 384365 h 384365"/>
                <a:gd name="connsiteX0" fmla="*/ 0 w 1102920"/>
                <a:gd name="connsiteY0" fmla="*/ 0 h 409432"/>
                <a:gd name="connsiteX1" fmla="*/ 601593 w 1102920"/>
                <a:gd name="connsiteY1" fmla="*/ 409432 h 409432"/>
                <a:gd name="connsiteX2" fmla="*/ 1102920 w 1102920"/>
                <a:gd name="connsiteY2" fmla="*/ 384365 h 409432"/>
                <a:gd name="connsiteX0" fmla="*/ 0 w 1102920"/>
                <a:gd name="connsiteY0" fmla="*/ 0 h 384365"/>
                <a:gd name="connsiteX1" fmla="*/ 1102920 w 1102920"/>
                <a:gd name="connsiteY1" fmla="*/ 384365 h 384365"/>
                <a:gd name="connsiteX0" fmla="*/ 0 w 1102920"/>
                <a:gd name="connsiteY0" fmla="*/ 0 h 411018"/>
                <a:gd name="connsiteX1" fmla="*/ 1102920 w 1102920"/>
                <a:gd name="connsiteY1" fmla="*/ 384365 h 411018"/>
                <a:gd name="connsiteX0" fmla="*/ 0 w 1102920"/>
                <a:gd name="connsiteY0" fmla="*/ 0 h 413846"/>
                <a:gd name="connsiteX1" fmla="*/ 1102920 w 1102920"/>
                <a:gd name="connsiteY1" fmla="*/ 384365 h 413846"/>
                <a:gd name="connsiteX0" fmla="*/ 0 w 1186475"/>
                <a:gd name="connsiteY0" fmla="*/ 0 h 589056"/>
                <a:gd name="connsiteX1" fmla="*/ 1186475 w 1186475"/>
                <a:gd name="connsiteY1" fmla="*/ 568192 h 589056"/>
                <a:gd name="connsiteX0" fmla="*/ 0 w 1186475"/>
                <a:gd name="connsiteY0" fmla="*/ 0 h 580951"/>
                <a:gd name="connsiteX1" fmla="*/ 1186475 w 1186475"/>
                <a:gd name="connsiteY1" fmla="*/ 568192 h 580951"/>
                <a:gd name="connsiteX0" fmla="*/ 14519 w 1200994"/>
                <a:gd name="connsiteY0" fmla="*/ 0 h 597489"/>
                <a:gd name="connsiteX1" fmla="*/ 1200994 w 1200994"/>
                <a:gd name="connsiteY1" fmla="*/ 568192 h 597489"/>
                <a:gd name="connsiteX0" fmla="*/ 0 w 1186475"/>
                <a:gd name="connsiteY0" fmla="*/ 0 h 607872"/>
                <a:gd name="connsiteX1" fmla="*/ 1186475 w 1186475"/>
                <a:gd name="connsiteY1" fmla="*/ 568192 h 607872"/>
                <a:gd name="connsiteX0" fmla="*/ 0 w 1186475"/>
                <a:gd name="connsiteY0" fmla="*/ 0 h 596551"/>
                <a:gd name="connsiteX1" fmla="*/ 1186475 w 1186475"/>
                <a:gd name="connsiteY1" fmla="*/ 568192 h 596551"/>
              </a:gdLst>
              <a:ahLst/>
              <a:cxnLst>
                <a:cxn ang="0">
                  <a:pos x="connsiteX0" y="connsiteY0"/>
                </a:cxn>
                <a:cxn ang="0">
                  <a:pos x="connsiteX1" y="connsiteY1"/>
                </a:cxn>
              </a:cxnLst>
              <a:rect l="l" t="t" r="r" b="b"/>
              <a:pathLst>
                <a:path w="1186475" h="596551">
                  <a:moveTo>
                    <a:pt x="0" y="0"/>
                  </a:moveTo>
                  <a:cubicBezTo>
                    <a:pt x="101166" y="621036"/>
                    <a:pt x="612901" y="638566"/>
                    <a:pt x="1186475" y="568192"/>
                  </a:cubicBezTo>
                </a:path>
              </a:pathLst>
            </a:custGeom>
            <a:noFill/>
            <a:ln w="279400" cap="flat" cmpd="sng" algn="ctr">
              <a:gradFill flip="none" rotWithShape="1">
                <a:gsLst>
                  <a:gs pos="0">
                    <a:srgbClr val="73A5A9">
                      <a:lumMod val="75000"/>
                    </a:srgbClr>
                  </a:gs>
                  <a:gs pos="53000">
                    <a:srgbClr val="73A5A9">
                      <a:lumMod val="75000"/>
                    </a:srgbClr>
                  </a:gs>
                  <a:gs pos="90000">
                    <a:srgbClr val="73A5A9">
                      <a:lumMod val="75000"/>
                      <a:alpha val="0"/>
                    </a:srgbClr>
                  </a:gs>
                </a:gsLst>
                <a:lin ang="13680000" scaled="0"/>
                <a:tileRect/>
              </a:gradFill>
              <a:prstDash val="solid"/>
              <a:tailEnd type="triangle" w="med" len="sm"/>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38" name="Freeform 63"/>
            <p:cNvSpPr/>
            <p:nvPr/>
          </p:nvSpPr>
          <p:spPr>
            <a:xfrm rot="19418735">
              <a:off x="6197321" y="4295848"/>
              <a:ext cx="1146139" cy="377334"/>
            </a:xfrm>
            <a:custGeom>
              <a:avLst/>
              <a:gdLst>
                <a:gd name="connsiteX0" fmla="*/ 0 w 1102920"/>
                <a:gd name="connsiteY0" fmla="*/ 0 h 384365"/>
                <a:gd name="connsiteX1" fmla="*/ 1102920 w 1102920"/>
                <a:gd name="connsiteY1" fmla="*/ 384365 h 384365"/>
                <a:gd name="connsiteX0" fmla="*/ 0 w 1102920"/>
                <a:gd name="connsiteY0" fmla="*/ 0 h 409432"/>
                <a:gd name="connsiteX1" fmla="*/ 601593 w 1102920"/>
                <a:gd name="connsiteY1" fmla="*/ 409432 h 409432"/>
                <a:gd name="connsiteX2" fmla="*/ 1102920 w 1102920"/>
                <a:gd name="connsiteY2" fmla="*/ 384365 h 409432"/>
                <a:gd name="connsiteX0" fmla="*/ 0 w 1102920"/>
                <a:gd name="connsiteY0" fmla="*/ 0 h 384365"/>
                <a:gd name="connsiteX1" fmla="*/ 1102920 w 1102920"/>
                <a:gd name="connsiteY1" fmla="*/ 384365 h 384365"/>
                <a:gd name="connsiteX0" fmla="*/ 0 w 1102920"/>
                <a:gd name="connsiteY0" fmla="*/ 0 h 411018"/>
                <a:gd name="connsiteX1" fmla="*/ 1102920 w 1102920"/>
                <a:gd name="connsiteY1" fmla="*/ 384365 h 411018"/>
                <a:gd name="connsiteX0" fmla="*/ 0 w 1102920"/>
                <a:gd name="connsiteY0" fmla="*/ 0 h 413846"/>
                <a:gd name="connsiteX1" fmla="*/ 1102920 w 1102920"/>
                <a:gd name="connsiteY1" fmla="*/ 384365 h 413846"/>
                <a:gd name="connsiteX0" fmla="*/ 0 w 1186475"/>
                <a:gd name="connsiteY0" fmla="*/ 0 h 589056"/>
                <a:gd name="connsiteX1" fmla="*/ 1186475 w 1186475"/>
                <a:gd name="connsiteY1" fmla="*/ 568192 h 589056"/>
                <a:gd name="connsiteX0" fmla="*/ 0 w 1186475"/>
                <a:gd name="connsiteY0" fmla="*/ 0 h 580951"/>
                <a:gd name="connsiteX1" fmla="*/ 1186475 w 1186475"/>
                <a:gd name="connsiteY1" fmla="*/ 568192 h 580951"/>
                <a:gd name="connsiteX0" fmla="*/ 0 w 1308399"/>
                <a:gd name="connsiteY0" fmla="*/ 0 h 320490"/>
                <a:gd name="connsiteX1" fmla="*/ 1308400 w 1308399"/>
                <a:gd name="connsiteY1" fmla="*/ 296178 h 320490"/>
                <a:gd name="connsiteX0" fmla="*/ 0 w 1308400"/>
                <a:gd name="connsiteY0" fmla="*/ 0 h 308744"/>
                <a:gd name="connsiteX1" fmla="*/ 1308400 w 1308400"/>
                <a:gd name="connsiteY1" fmla="*/ 296178 h 308744"/>
                <a:gd name="connsiteX0" fmla="*/ 0 w 1582378"/>
                <a:gd name="connsiteY0" fmla="*/ 0 h 719996"/>
                <a:gd name="connsiteX1" fmla="*/ 1582378 w 1582378"/>
                <a:gd name="connsiteY1" fmla="*/ 715484 h 719996"/>
                <a:gd name="connsiteX0" fmla="*/ 0 w 1582378"/>
                <a:gd name="connsiteY0" fmla="*/ 0 h 715484"/>
                <a:gd name="connsiteX1" fmla="*/ 1582378 w 1582378"/>
                <a:gd name="connsiteY1" fmla="*/ 715484 h 715484"/>
                <a:gd name="connsiteX0" fmla="*/ 0 w 1582378"/>
                <a:gd name="connsiteY0" fmla="*/ 0 h 723233"/>
                <a:gd name="connsiteX1" fmla="*/ 1582378 w 1582378"/>
                <a:gd name="connsiteY1" fmla="*/ 715484 h 723233"/>
                <a:gd name="connsiteX0" fmla="*/ 0 w 1705736"/>
                <a:gd name="connsiteY0" fmla="*/ 0 h 628312"/>
                <a:gd name="connsiteX1" fmla="*/ 1705736 w 1705736"/>
                <a:gd name="connsiteY1" fmla="*/ 619301 h 628312"/>
                <a:gd name="connsiteX0" fmla="*/ 0 w 1705736"/>
                <a:gd name="connsiteY0" fmla="*/ 0 h 832623"/>
                <a:gd name="connsiteX1" fmla="*/ 1705736 w 1705736"/>
                <a:gd name="connsiteY1" fmla="*/ 619301 h 832623"/>
                <a:gd name="connsiteX0" fmla="*/ 0 w 1705736"/>
                <a:gd name="connsiteY0" fmla="*/ 0 h 677873"/>
                <a:gd name="connsiteX1" fmla="*/ 1705736 w 1705736"/>
                <a:gd name="connsiteY1" fmla="*/ 619301 h 677873"/>
                <a:gd name="connsiteX0" fmla="*/ 0 w 1718553"/>
                <a:gd name="connsiteY0" fmla="*/ 0 h 687630"/>
                <a:gd name="connsiteX1" fmla="*/ 1718553 w 1718553"/>
                <a:gd name="connsiteY1" fmla="*/ 629724 h 687630"/>
                <a:gd name="connsiteX0" fmla="*/ 0 w 1295583"/>
                <a:gd name="connsiteY0" fmla="*/ 0 h 377661"/>
                <a:gd name="connsiteX1" fmla="*/ 1295583 w 1295583"/>
                <a:gd name="connsiteY1" fmla="*/ 285754 h 377661"/>
                <a:gd name="connsiteX0" fmla="*/ 0 w 1367151"/>
                <a:gd name="connsiteY0" fmla="*/ 0 h 544537"/>
                <a:gd name="connsiteX1" fmla="*/ 1367151 w 1367151"/>
                <a:gd name="connsiteY1" fmla="*/ 474956 h 544537"/>
                <a:gd name="connsiteX0" fmla="*/ 0 w 1367151"/>
                <a:gd name="connsiteY0" fmla="*/ 0 h 497297"/>
                <a:gd name="connsiteX1" fmla="*/ 1367151 w 1367151"/>
                <a:gd name="connsiteY1" fmla="*/ 474956 h 497297"/>
              </a:gdLst>
              <a:ahLst/>
              <a:cxnLst>
                <a:cxn ang="0">
                  <a:pos x="connsiteX0" y="connsiteY0"/>
                </a:cxn>
                <a:cxn ang="0">
                  <a:pos x="connsiteX1" y="connsiteY1"/>
                </a:cxn>
              </a:cxnLst>
              <a:rect l="l" t="t" r="r" b="b"/>
              <a:pathLst>
                <a:path w="1367151" h="497297">
                  <a:moveTo>
                    <a:pt x="0" y="0"/>
                  </a:moveTo>
                  <a:cubicBezTo>
                    <a:pt x="167109" y="178256"/>
                    <a:pt x="617765" y="598388"/>
                    <a:pt x="1367151" y="474956"/>
                  </a:cubicBezTo>
                </a:path>
              </a:pathLst>
            </a:custGeom>
            <a:noFill/>
            <a:ln w="165100" cap="flat" cmpd="sng" algn="ctr">
              <a:gradFill flip="none" rotWithShape="1">
                <a:gsLst>
                  <a:gs pos="0">
                    <a:srgbClr val="6FA8E4">
                      <a:lumMod val="50000"/>
                    </a:srgbClr>
                  </a:gs>
                  <a:gs pos="50000">
                    <a:srgbClr val="6FA8E4">
                      <a:lumMod val="75000"/>
                    </a:srgbClr>
                  </a:gs>
                  <a:gs pos="100000">
                    <a:srgbClr val="FFA700">
                      <a:lumMod val="20000"/>
                      <a:lumOff val="80000"/>
                      <a:alpha val="0"/>
                    </a:srgbClr>
                  </a:gs>
                </a:gsLst>
                <a:lin ang="16200000" scaled="1"/>
                <a:tileRect/>
              </a:gradFill>
              <a:prstDash val="solid"/>
              <a:tailEnd type="triangle" w="med" len="sm"/>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39" name="Freeform 64"/>
            <p:cNvSpPr/>
            <p:nvPr/>
          </p:nvSpPr>
          <p:spPr>
            <a:xfrm rot="5400000" flipH="1">
              <a:off x="4504532" y="2666206"/>
              <a:ext cx="381000" cy="1728787"/>
            </a:xfrm>
            <a:custGeom>
              <a:avLst/>
              <a:gdLst>
                <a:gd name="connsiteX0" fmla="*/ 2517569 w 2517569"/>
                <a:gd name="connsiteY0" fmla="*/ 433449 h 1419101"/>
                <a:gd name="connsiteX1" fmla="*/ 1947554 w 2517569"/>
                <a:gd name="connsiteY1" fmla="*/ 77189 h 1419101"/>
                <a:gd name="connsiteX2" fmla="*/ 819398 w 2517569"/>
                <a:gd name="connsiteY2" fmla="*/ 65314 h 1419101"/>
                <a:gd name="connsiteX3" fmla="*/ 273133 w 2517569"/>
                <a:gd name="connsiteY3" fmla="*/ 469075 h 1419101"/>
                <a:gd name="connsiteX4" fmla="*/ 0 w 2517569"/>
                <a:gd name="connsiteY4" fmla="*/ 1419101 h 1419101"/>
                <a:gd name="connsiteX0" fmla="*/ 2517569 w 2517569"/>
                <a:gd name="connsiteY0" fmla="*/ 591787 h 1577439"/>
                <a:gd name="connsiteX1" fmla="*/ 1947554 w 2517569"/>
                <a:gd name="connsiteY1" fmla="*/ 235527 h 1577439"/>
                <a:gd name="connsiteX2" fmla="*/ 819398 w 2517569"/>
                <a:gd name="connsiteY2" fmla="*/ 223652 h 1577439"/>
                <a:gd name="connsiteX3" fmla="*/ 0 w 2517569"/>
                <a:gd name="connsiteY3" fmla="*/ 1577439 h 1577439"/>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480550 h 1466202"/>
                <a:gd name="connsiteX1" fmla="*/ 819398 w 2517569"/>
                <a:gd name="connsiteY1" fmla="*/ 179724 h 1466202"/>
                <a:gd name="connsiteX2" fmla="*/ 0 w 2517569"/>
                <a:gd name="connsiteY2" fmla="*/ 1466202 h 1466202"/>
                <a:gd name="connsiteX0" fmla="*/ 2517569 w 2517569"/>
                <a:gd name="connsiteY0" fmla="*/ 0 h 985652"/>
                <a:gd name="connsiteX1" fmla="*/ 0 w 2517569"/>
                <a:gd name="connsiteY1" fmla="*/ 985652 h 985652"/>
                <a:gd name="connsiteX0" fmla="*/ 2517569 w 2517569"/>
                <a:gd name="connsiteY0" fmla="*/ 983977 h 1969629"/>
                <a:gd name="connsiteX1" fmla="*/ 0 w 2517569"/>
                <a:gd name="connsiteY1" fmla="*/ 1969629 h 1969629"/>
                <a:gd name="connsiteX0" fmla="*/ 2521527 w 2521527"/>
                <a:gd name="connsiteY0" fmla="*/ 983977 h 1969629"/>
                <a:gd name="connsiteX1" fmla="*/ 3958 w 2521527"/>
                <a:gd name="connsiteY1" fmla="*/ 1969629 h 1969629"/>
                <a:gd name="connsiteX0" fmla="*/ 2521527 w 2521527"/>
                <a:gd name="connsiteY0" fmla="*/ 927887 h 1913539"/>
                <a:gd name="connsiteX1" fmla="*/ 3958 w 2521527"/>
                <a:gd name="connsiteY1" fmla="*/ 1913539 h 1913539"/>
                <a:gd name="connsiteX0" fmla="*/ 2521527 w 2521527"/>
                <a:gd name="connsiteY0" fmla="*/ 1219561 h 2205213"/>
                <a:gd name="connsiteX1" fmla="*/ 3958 w 2521527"/>
                <a:gd name="connsiteY1" fmla="*/ 2205213 h 2205213"/>
                <a:gd name="connsiteX0" fmla="*/ 2794660 w 2794660"/>
                <a:gd name="connsiteY0" fmla="*/ 1219561 h 2205213"/>
                <a:gd name="connsiteX1" fmla="*/ 277091 w 2794660"/>
                <a:gd name="connsiteY1" fmla="*/ 2205213 h 2205213"/>
                <a:gd name="connsiteX0" fmla="*/ 2521528 w 2521528"/>
                <a:gd name="connsiteY0" fmla="*/ 1219561 h 2205213"/>
                <a:gd name="connsiteX1" fmla="*/ 3959 w 2521528"/>
                <a:gd name="connsiteY1" fmla="*/ 2205213 h 2205213"/>
                <a:gd name="connsiteX0" fmla="*/ 2521528 w 2521528"/>
                <a:gd name="connsiteY0" fmla="*/ 1141034 h 2126686"/>
                <a:gd name="connsiteX1" fmla="*/ 3959 w 2521528"/>
                <a:gd name="connsiteY1" fmla="*/ 2126686 h 2126686"/>
                <a:gd name="connsiteX0" fmla="*/ 1337956 w 2234656"/>
                <a:gd name="connsiteY0" fmla="*/ 1141034 h 2266762"/>
                <a:gd name="connsiteX1" fmla="*/ 2234656 w 2234656"/>
                <a:gd name="connsiteY1" fmla="*/ 2266762 h 2266762"/>
                <a:gd name="connsiteX0" fmla="*/ 0 w 896700"/>
                <a:gd name="connsiteY0" fmla="*/ 0 h 1125728"/>
                <a:gd name="connsiteX1" fmla="*/ 896700 w 896700"/>
                <a:gd name="connsiteY1" fmla="*/ 1125728 h 1125728"/>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80714"/>
                <a:gd name="connsiteY0" fmla="*/ 0 h 1347514"/>
                <a:gd name="connsiteX1" fmla="*/ 1380714 w 1380714"/>
                <a:gd name="connsiteY1" fmla="*/ 1347514 h 1347514"/>
                <a:gd name="connsiteX0" fmla="*/ 0 w 1328388"/>
                <a:gd name="connsiteY0" fmla="*/ 0 h 1359187"/>
                <a:gd name="connsiteX1" fmla="*/ 1328388 w 1328388"/>
                <a:gd name="connsiteY1" fmla="*/ 1359187 h 1359187"/>
                <a:gd name="connsiteX0" fmla="*/ 2180954 w 2595917"/>
                <a:gd name="connsiteY0" fmla="*/ 580236 h 906441"/>
                <a:gd name="connsiteX1" fmla="*/ 448730 w 2595917"/>
                <a:gd name="connsiteY1" fmla="*/ 906441 h 906441"/>
                <a:gd name="connsiteX0" fmla="*/ 0 w 716266"/>
                <a:gd name="connsiteY0" fmla="*/ 6071350 h 6366095"/>
                <a:gd name="connsiteX1" fmla="*/ 716266 w 716266"/>
                <a:gd name="connsiteY1" fmla="*/ 906441 h 6366095"/>
                <a:gd name="connsiteX0" fmla="*/ 0 w 1707222"/>
                <a:gd name="connsiteY0" fmla="*/ 6071350 h 6094258"/>
                <a:gd name="connsiteX1" fmla="*/ 716266 w 1707222"/>
                <a:gd name="connsiteY1" fmla="*/ 906441 h 6094258"/>
                <a:gd name="connsiteX0" fmla="*/ 4519 w 1711741"/>
                <a:gd name="connsiteY0" fmla="*/ 6261636 h 6284544"/>
                <a:gd name="connsiteX1" fmla="*/ 448730 w 1711741"/>
                <a:gd name="connsiteY1" fmla="*/ 906441 h 6284544"/>
                <a:gd name="connsiteX0" fmla="*/ 0 w 1707222"/>
                <a:gd name="connsiteY0" fmla="*/ 5690778 h 5713686"/>
                <a:gd name="connsiteX1" fmla="*/ 444211 w 1707222"/>
                <a:gd name="connsiteY1" fmla="*/ 335583 h 5713686"/>
                <a:gd name="connsiteX0" fmla="*/ 0 w 1707222"/>
                <a:gd name="connsiteY0" fmla="*/ 5989799 h 6012707"/>
                <a:gd name="connsiteX1" fmla="*/ 274177 w 1707222"/>
                <a:gd name="connsiteY1" fmla="*/ 335583 h 6012707"/>
                <a:gd name="connsiteX0" fmla="*/ 0 w 1707222"/>
                <a:gd name="connsiteY0" fmla="*/ 5799513 h 5822421"/>
                <a:gd name="connsiteX1" fmla="*/ 274177 w 1707222"/>
                <a:gd name="connsiteY1" fmla="*/ 145297 h 5822421"/>
              </a:gdLst>
              <a:ahLst/>
              <a:cxnLst>
                <a:cxn ang="0">
                  <a:pos x="connsiteX0" y="connsiteY0"/>
                </a:cxn>
                <a:cxn ang="0">
                  <a:pos x="connsiteX1" y="connsiteY1"/>
                </a:cxn>
              </a:cxnLst>
              <a:rect l="l" t="t" r="r" b="b"/>
              <a:pathLst>
                <a:path w="1707222" h="5822421">
                  <a:moveTo>
                    <a:pt x="0" y="5799513"/>
                  </a:moveTo>
                  <a:cubicBezTo>
                    <a:pt x="1707222" y="5822421"/>
                    <a:pt x="1355754" y="0"/>
                    <a:pt x="274177" y="145297"/>
                  </a:cubicBezTo>
                </a:path>
              </a:pathLst>
            </a:custGeom>
            <a:noFill/>
            <a:ln w="63500" cap="flat" cmpd="sng" algn="ctr">
              <a:solidFill>
                <a:srgbClr val="6FA8E4">
                  <a:lumMod val="75000"/>
                </a:srgbClr>
              </a:solidFill>
              <a:prstDash val="solid"/>
              <a:tailEnd type="none" w="lg" len="lg"/>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40" name="Freeform 65"/>
            <p:cNvSpPr/>
            <p:nvPr/>
          </p:nvSpPr>
          <p:spPr>
            <a:xfrm rot="16200000" flipH="1" flipV="1">
              <a:off x="7574757" y="3144043"/>
              <a:ext cx="285750" cy="1185863"/>
            </a:xfrm>
            <a:custGeom>
              <a:avLst/>
              <a:gdLst>
                <a:gd name="connsiteX0" fmla="*/ 2517569 w 2517569"/>
                <a:gd name="connsiteY0" fmla="*/ 433449 h 1419101"/>
                <a:gd name="connsiteX1" fmla="*/ 1947554 w 2517569"/>
                <a:gd name="connsiteY1" fmla="*/ 77189 h 1419101"/>
                <a:gd name="connsiteX2" fmla="*/ 819398 w 2517569"/>
                <a:gd name="connsiteY2" fmla="*/ 65314 h 1419101"/>
                <a:gd name="connsiteX3" fmla="*/ 273133 w 2517569"/>
                <a:gd name="connsiteY3" fmla="*/ 469075 h 1419101"/>
                <a:gd name="connsiteX4" fmla="*/ 0 w 2517569"/>
                <a:gd name="connsiteY4" fmla="*/ 1419101 h 1419101"/>
                <a:gd name="connsiteX0" fmla="*/ 2517569 w 2517569"/>
                <a:gd name="connsiteY0" fmla="*/ 591787 h 1577439"/>
                <a:gd name="connsiteX1" fmla="*/ 1947554 w 2517569"/>
                <a:gd name="connsiteY1" fmla="*/ 235527 h 1577439"/>
                <a:gd name="connsiteX2" fmla="*/ 819398 w 2517569"/>
                <a:gd name="connsiteY2" fmla="*/ 223652 h 1577439"/>
                <a:gd name="connsiteX3" fmla="*/ 0 w 2517569"/>
                <a:gd name="connsiteY3" fmla="*/ 1577439 h 1577439"/>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532410 h 1518062"/>
                <a:gd name="connsiteX1" fmla="*/ 819398 w 2517569"/>
                <a:gd name="connsiteY1" fmla="*/ 164275 h 1518062"/>
                <a:gd name="connsiteX2" fmla="*/ 0 w 2517569"/>
                <a:gd name="connsiteY2" fmla="*/ 1518062 h 1518062"/>
                <a:gd name="connsiteX0" fmla="*/ 2517569 w 2517569"/>
                <a:gd name="connsiteY0" fmla="*/ 480550 h 1466202"/>
                <a:gd name="connsiteX1" fmla="*/ 819398 w 2517569"/>
                <a:gd name="connsiteY1" fmla="*/ 179724 h 1466202"/>
                <a:gd name="connsiteX2" fmla="*/ 0 w 2517569"/>
                <a:gd name="connsiteY2" fmla="*/ 1466202 h 1466202"/>
                <a:gd name="connsiteX0" fmla="*/ 2517569 w 2517569"/>
                <a:gd name="connsiteY0" fmla="*/ 0 h 985652"/>
                <a:gd name="connsiteX1" fmla="*/ 0 w 2517569"/>
                <a:gd name="connsiteY1" fmla="*/ 985652 h 985652"/>
                <a:gd name="connsiteX0" fmla="*/ 2517569 w 2517569"/>
                <a:gd name="connsiteY0" fmla="*/ 983977 h 1969629"/>
                <a:gd name="connsiteX1" fmla="*/ 0 w 2517569"/>
                <a:gd name="connsiteY1" fmla="*/ 1969629 h 1969629"/>
                <a:gd name="connsiteX0" fmla="*/ 2521527 w 2521527"/>
                <a:gd name="connsiteY0" fmla="*/ 983977 h 1969629"/>
                <a:gd name="connsiteX1" fmla="*/ 3958 w 2521527"/>
                <a:gd name="connsiteY1" fmla="*/ 1969629 h 1969629"/>
                <a:gd name="connsiteX0" fmla="*/ 2521527 w 2521527"/>
                <a:gd name="connsiteY0" fmla="*/ 927887 h 1913539"/>
                <a:gd name="connsiteX1" fmla="*/ 3958 w 2521527"/>
                <a:gd name="connsiteY1" fmla="*/ 1913539 h 1913539"/>
                <a:gd name="connsiteX0" fmla="*/ 2521527 w 2521527"/>
                <a:gd name="connsiteY0" fmla="*/ 1219561 h 2205213"/>
                <a:gd name="connsiteX1" fmla="*/ 3958 w 2521527"/>
                <a:gd name="connsiteY1" fmla="*/ 2205213 h 2205213"/>
                <a:gd name="connsiteX0" fmla="*/ 2794660 w 2794660"/>
                <a:gd name="connsiteY0" fmla="*/ 1219561 h 2205213"/>
                <a:gd name="connsiteX1" fmla="*/ 277091 w 2794660"/>
                <a:gd name="connsiteY1" fmla="*/ 2205213 h 2205213"/>
                <a:gd name="connsiteX0" fmla="*/ 2521528 w 2521528"/>
                <a:gd name="connsiteY0" fmla="*/ 1219561 h 2205213"/>
                <a:gd name="connsiteX1" fmla="*/ 3959 w 2521528"/>
                <a:gd name="connsiteY1" fmla="*/ 2205213 h 2205213"/>
                <a:gd name="connsiteX0" fmla="*/ 2521528 w 2521528"/>
                <a:gd name="connsiteY0" fmla="*/ 1141034 h 2126686"/>
                <a:gd name="connsiteX1" fmla="*/ 3959 w 2521528"/>
                <a:gd name="connsiteY1" fmla="*/ 2126686 h 2126686"/>
                <a:gd name="connsiteX0" fmla="*/ 1337956 w 2234656"/>
                <a:gd name="connsiteY0" fmla="*/ 1141034 h 2266762"/>
                <a:gd name="connsiteX1" fmla="*/ 2234656 w 2234656"/>
                <a:gd name="connsiteY1" fmla="*/ 2266762 h 2266762"/>
                <a:gd name="connsiteX0" fmla="*/ 0 w 896700"/>
                <a:gd name="connsiteY0" fmla="*/ 0 h 1125728"/>
                <a:gd name="connsiteX1" fmla="*/ 896700 w 896700"/>
                <a:gd name="connsiteY1" fmla="*/ 1125728 h 1125728"/>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15307"/>
                <a:gd name="connsiteY0" fmla="*/ 0 h 1394206"/>
                <a:gd name="connsiteX1" fmla="*/ 1315307 w 1315307"/>
                <a:gd name="connsiteY1" fmla="*/ 1394206 h 1394206"/>
                <a:gd name="connsiteX0" fmla="*/ 0 w 1380714"/>
                <a:gd name="connsiteY0" fmla="*/ 0 h 1347514"/>
                <a:gd name="connsiteX1" fmla="*/ 1380714 w 1380714"/>
                <a:gd name="connsiteY1" fmla="*/ 1347514 h 1347514"/>
                <a:gd name="connsiteX0" fmla="*/ 0 w 1328388"/>
                <a:gd name="connsiteY0" fmla="*/ 0 h 1359187"/>
                <a:gd name="connsiteX1" fmla="*/ 1328388 w 1328388"/>
                <a:gd name="connsiteY1" fmla="*/ 1359187 h 1359187"/>
                <a:gd name="connsiteX0" fmla="*/ 2180954 w 2595917"/>
                <a:gd name="connsiteY0" fmla="*/ 580236 h 906441"/>
                <a:gd name="connsiteX1" fmla="*/ 448730 w 2595917"/>
                <a:gd name="connsiteY1" fmla="*/ 906441 h 906441"/>
                <a:gd name="connsiteX0" fmla="*/ 0 w 716266"/>
                <a:gd name="connsiteY0" fmla="*/ 6071350 h 6366095"/>
                <a:gd name="connsiteX1" fmla="*/ 716266 w 716266"/>
                <a:gd name="connsiteY1" fmla="*/ 906441 h 6366095"/>
                <a:gd name="connsiteX0" fmla="*/ 0 w 1707222"/>
                <a:gd name="connsiteY0" fmla="*/ 6071350 h 6094258"/>
                <a:gd name="connsiteX1" fmla="*/ 716266 w 1707222"/>
                <a:gd name="connsiteY1" fmla="*/ 906441 h 6094258"/>
                <a:gd name="connsiteX0" fmla="*/ 4519 w 1711741"/>
                <a:gd name="connsiteY0" fmla="*/ 6261636 h 6284544"/>
                <a:gd name="connsiteX1" fmla="*/ 448730 w 1711741"/>
                <a:gd name="connsiteY1" fmla="*/ 906441 h 6284544"/>
                <a:gd name="connsiteX0" fmla="*/ 0 w 1707222"/>
                <a:gd name="connsiteY0" fmla="*/ 5690778 h 5713686"/>
                <a:gd name="connsiteX1" fmla="*/ 444211 w 1707222"/>
                <a:gd name="connsiteY1" fmla="*/ 335583 h 5713686"/>
                <a:gd name="connsiteX0" fmla="*/ 0 w 1707222"/>
                <a:gd name="connsiteY0" fmla="*/ 5989799 h 6012707"/>
                <a:gd name="connsiteX1" fmla="*/ 274177 w 1707222"/>
                <a:gd name="connsiteY1" fmla="*/ 335583 h 6012707"/>
                <a:gd name="connsiteX0" fmla="*/ 0 w 1707222"/>
                <a:gd name="connsiteY0" fmla="*/ 5799513 h 5822421"/>
                <a:gd name="connsiteX1" fmla="*/ 274177 w 1707222"/>
                <a:gd name="connsiteY1" fmla="*/ 145297 h 5822421"/>
              </a:gdLst>
              <a:ahLst/>
              <a:cxnLst>
                <a:cxn ang="0">
                  <a:pos x="connsiteX0" y="connsiteY0"/>
                </a:cxn>
                <a:cxn ang="0">
                  <a:pos x="connsiteX1" y="connsiteY1"/>
                </a:cxn>
              </a:cxnLst>
              <a:rect l="l" t="t" r="r" b="b"/>
              <a:pathLst>
                <a:path w="1707222" h="5822421">
                  <a:moveTo>
                    <a:pt x="0" y="5799513"/>
                  </a:moveTo>
                  <a:cubicBezTo>
                    <a:pt x="1707222" y="5822421"/>
                    <a:pt x="1355754" y="0"/>
                    <a:pt x="274177" y="145297"/>
                  </a:cubicBezTo>
                </a:path>
              </a:pathLst>
            </a:custGeom>
            <a:noFill/>
            <a:ln w="63500" cap="flat" cmpd="sng" algn="ctr">
              <a:solidFill>
                <a:srgbClr val="6FA8E4">
                  <a:lumMod val="75000"/>
                </a:srgbClr>
              </a:solidFill>
              <a:prstDash val="solid"/>
              <a:tailEnd type="none" w="lg" len="lg"/>
            </a:ln>
            <a:effectLst/>
          </p:spPr>
          <p:txBody>
            <a:bodyPr anchor="ctr"/>
            <a:lstStyle/>
            <a:p>
              <a:pPr algn="ctr" fontAlgn="auto">
                <a:spcBef>
                  <a:spcPts val="0"/>
                </a:spcBef>
                <a:spcAft>
                  <a:spcPts val="0"/>
                </a:spcAft>
                <a:defRPr/>
              </a:pPr>
              <a:endParaRPr lang="en-US" sz="1400" kern="0">
                <a:solidFill>
                  <a:srgbClr val="000000"/>
                </a:solidFill>
                <a:latin typeface="Arial"/>
              </a:endParaRPr>
            </a:p>
          </p:txBody>
        </p:sp>
        <p:sp>
          <p:nvSpPr>
            <p:cNvPr id="41" name="Rectangle 40"/>
            <p:cNvSpPr/>
            <p:nvPr/>
          </p:nvSpPr>
          <p:spPr>
            <a:xfrm rot="891138">
              <a:off x="4833938" y="4513263"/>
              <a:ext cx="811212" cy="261937"/>
            </a:xfrm>
            <a:prstGeom prst="rect">
              <a:avLst/>
            </a:prstGeom>
          </p:spPr>
          <p:txBody>
            <a:bodyPr wrap="none">
              <a:spAutoFit/>
            </a:bodyPr>
            <a:lstStyle/>
            <a:p>
              <a:pPr algn="ctr" fontAlgn="auto">
                <a:spcBef>
                  <a:spcPts val="0"/>
                </a:spcBef>
                <a:spcAft>
                  <a:spcPts val="0"/>
                </a:spcAft>
                <a:defRPr/>
              </a:pPr>
              <a:r>
                <a:rPr lang="en-US" sz="1100" b="1" kern="0" dirty="0">
                  <a:solidFill>
                    <a:srgbClr val="FFFFFF"/>
                  </a:solidFill>
                  <a:latin typeface="Arial" pitchFamily="34" charset="0"/>
                </a:rPr>
                <a:t>Downlink</a:t>
              </a:r>
              <a:endParaRPr lang="en-US" sz="1100" kern="0" dirty="0">
                <a:solidFill>
                  <a:srgbClr val="FFFFFF"/>
                </a:solidFill>
                <a:latin typeface="Arial" pitchFamily="34" charset="0"/>
              </a:endParaRPr>
            </a:p>
          </p:txBody>
        </p:sp>
        <p:sp>
          <p:nvSpPr>
            <p:cNvPr id="42" name="Freeform 67"/>
            <p:cNvSpPr/>
            <p:nvPr/>
          </p:nvSpPr>
          <p:spPr>
            <a:xfrm rot="15435878">
              <a:off x="8080375" y="3587750"/>
              <a:ext cx="258763" cy="296863"/>
            </a:xfrm>
            <a:custGeom>
              <a:avLst/>
              <a:gdLst>
                <a:gd name="connsiteX0" fmla="*/ 0 w 290133"/>
                <a:gd name="connsiteY0" fmla="*/ 114961 h 333936"/>
                <a:gd name="connsiteX1" fmla="*/ 257288 w 290133"/>
                <a:gd name="connsiteY1" fmla="*/ 333936 h 333936"/>
                <a:gd name="connsiteX2" fmla="*/ 290133 w 290133"/>
                <a:gd name="connsiteY2" fmla="*/ 0 h 333936"/>
                <a:gd name="connsiteX3" fmla="*/ 180649 w 290133"/>
                <a:gd name="connsiteY3" fmla="*/ 180654 h 333936"/>
                <a:gd name="connsiteX4" fmla="*/ 0 w 290133"/>
                <a:gd name="connsiteY4" fmla="*/ 114961 h 333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33" h="333936">
                  <a:moveTo>
                    <a:pt x="0" y="114961"/>
                  </a:moveTo>
                  <a:lnTo>
                    <a:pt x="257288" y="333936"/>
                  </a:lnTo>
                  <a:lnTo>
                    <a:pt x="290133" y="0"/>
                  </a:lnTo>
                  <a:lnTo>
                    <a:pt x="180649" y="180654"/>
                  </a:lnTo>
                  <a:lnTo>
                    <a:pt x="0" y="114961"/>
                  </a:lnTo>
                  <a:close/>
                </a:path>
              </a:pathLst>
            </a:custGeom>
            <a:solidFill>
              <a:srgbClr val="6FA8E4">
                <a:lumMod val="75000"/>
              </a:srgbClr>
            </a:solidFill>
            <a:ln w="25400" cap="flat" cmpd="sng" algn="ctr">
              <a:noFill/>
              <a:prstDash val="solid"/>
            </a:ln>
            <a:effectLst/>
          </p:spPr>
          <p:txBody>
            <a:bodyPr anchor="ctr"/>
            <a:lstStyle/>
            <a:p>
              <a:pPr algn="ctr" fontAlgn="auto">
                <a:lnSpc>
                  <a:spcPct val="85000"/>
                </a:lnSpc>
                <a:spcBef>
                  <a:spcPts val="150"/>
                </a:spcBef>
                <a:spcAft>
                  <a:spcPts val="350"/>
                </a:spcAft>
                <a:defRPr/>
              </a:pPr>
              <a:endParaRPr lang="en-US" sz="1400" kern="0" dirty="0">
                <a:solidFill>
                  <a:srgbClr val="FFFFFF"/>
                </a:solidFill>
                <a:latin typeface="Arial"/>
              </a:endParaRPr>
            </a:p>
          </p:txBody>
        </p:sp>
        <p:sp>
          <p:nvSpPr>
            <p:cNvPr id="43" name="Freeform 68"/>
            <p:cNvSpPr/>
            <p:nvPr/>
          </p:nvSpPr>
          <p:spPr>
            <a:xfrm rot="19093309">
              <a:off x="5332413" y="3468688"/>
              <a:ext cx="258762" cy="298450"/>
            </a:xfrm>
            <a:custGeom>
              <a:avLst/>
              <a:gdLst>
                <a:gd name="connsiteX0" fmla="*/ 0 w 290133"/>
                <a:gd name="connsiteY0" fmla="*/ 114961 h 333936"/>
                <a:gd name="connsiteX1" fmla="*/ 257288 w 290133"/>
                <a:gd name="connsiteY1" fmla="*/ 333936 h 333936"/>
                <a:gd name="connsiteX2" fmla="*/ 290133 w 290133"/>
                <a:gd name="connsiteY2" fmla="*/ 0 h 333936"/>
                <a:gd name="connsiteX3" fmla="*/ 180649 w 290133"/>
                <a:gd name="connsiteY3" fmla="*/ 180654 h 333936"/>
                <a:gd name="connsiteX4" fmla="*/ 0 w 290133"/>
                <a:gd name="connsiteY4" fmla="*/ 114961 h 333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33" h="333936">
                  <a:moveTo>
                    <a:pt x="0" y="114961"/>
                  </a:moveTo>
                  <a:lnTo>
                    <a:pt x="257288" y="333936"/>
                  </a:lnTo>
                  <a:lnTo>
                    <a:pt x="290133" y="0"/>
                  </a:lnTo>
                  <a:lnTo>
                    <a:pt x="180649" y="180654"/>
                  </a:lnTo>
                  <a:lnTo>
                    <a:pt x="0" y="114961"/>
                  </a:lnTo>
                  <a:close/>
                </a:path>
              </a:pathLst>
            </a:custGeom>
            <a:solidFill>
              <a:srgbClr val="6FA8E4">
                <a:lumMod val="75000"/>
              </a:srgbClr>
            </a:solidFill>
            <a:ln w="25400" cap="flat" cmpd="sng" algn="ctr">
              <a:noFill/>
              <a:prstDash val="solid"/>
            </a:ln>
            <a:effectLst/>
          </p:spPr>
          <p:txBody>
            <a:bodyPr anchor="ctr"/>
            <a:lstStyle/>
            <a:p>
              <a:pPr algn="ctr" fontAlgn="auto">
                <a:lnSpc>
                  <a:spcPct val="85000"/>
                </a:lnSpc>
                <a:spcBef>
                  <a:spcPts val="150"/>
                </a:spcBef>
                <a:spcAft>
                  <a:spcPts val="350"/>
                </a:spcAft>
                <a:defRPr/>
              </a:pPr>
              <a:endParaRPr lang="en-US" sz="1400" kern="0" dirty="0">
                <a:solidFill>
                  <a:srgbClr val="FFFFFF"/>
                </a:solidFill>
                <a:latin typeface="Arial"/>
              </a:endParaRPr>
            </a:p>
          </p:txBody>
        </p:sp>
        <p:sp>
          <p:nvSpPr>
            <p:cNvPr id="44" name="Rectangle 43"/>
            <p:cNvSpPr/>
            <p:nvPr/>
          </p:nvSpPr>
          <p:spPr>
            <a:xfrm rot="20613533">
              <a:off x="6437313" y="4487863"/>
              <a:ext cx="615950" cy="260350"/>
            </a:xfrm>
            <a:prstGeom prst="rect">
              <a:avLst/>
            </a:prstGeom>
          </p:spPr>
          <p:txBody>
            <a:bodyPr wrap="none">
              <a:spAutoFit/>
            </a:bodyPr>
            <a:lstStyle/>
            <a:p>
              <a:pPr algn="ctr" fontAlgn="auto">
                <a:spcBef>
                  <a:spcPts val="0"/>
                </a:spcBef>
                <a:spcAft>
                  <a:spcPts val="0"/>
                </a:spcAft>
                <a:defRPr/>
              </a:pPr>
              <a:r>
                <a:rPr lang="en-US" sz="1050" b="1" kern="0" dirty="0">
                  <a:solidFill>
                    <a:srgbClr val="FFFFFF"/>
                  </a:solidFill>
                  <a:latin typeface="Arial" pitchFamily="34" charset="0"/>
                </a:rPr>
                <a:t>Uplink</a:t>
              </a:r>
              <a:endParaRPr lang="en-US" sz="1050" kern="0" dirty="0">
                <a:solidFill>
                  <a:srgbClr val="FFFFFF"/>
                </a:solidFill>
                <a:latin typeface="Arial" pitchFamily="34" charset="0"/>
              </a:endParaRPr>
            </a:p>
          </p:txBody>
        </p:sp>
      </p:grpSp>
      <p:sp>
        <p:nvSpPr>
          <p:cNvPr id="63" name="Espace réservé du texte 2"/>
          <p:cNvSpPr txBox="1">
            <a:spLocks/>
          </p:cNvSpPr>
          <p:nvPr/>
        </p:nvSpPr>
        <p:spPr bwMode="auto">
          <a:xfrm>
            <a:off x="110652" y="1717318"/>
            <a:ext cx="3438417" cy="433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fr-FR" sz="2000" dirty="0" smtClean="0"/>
              <a:t>1452-1492 MHz: impact </a:t>
            </a:r>
            <a:r>
              <a:rPr lang="fr-FR" sz="2000" dirty="0" err="1" smtClean="0"/>
              <a:t>assessment</a:t>
            </a:r>
            <a:r>
              <a:rPr lang="fr-FR" sz="2000" dirty="0" smtClean="0"/>
              <a:t> for </a:t>
            </a:r>
            <a:r>
              <a:rPr lang="fr-FR" sz="2000" dirty="0" err="1" smtClean="0"/>
              <a:t>better</a:t>
            </a:r>
            <a:r>
              <a:rPr lang="fr-FR" sz="2000" dirty="0" smtClean="0"/>
              <a:t>  harmonisation</a:t>
            </a:r>
          </a:p>
          <a:p>
            <a:pPr>
              <a:buFont typeface="Arial" panose="020B0604020202020204" pitchFamily="34" charset="0"/>
              <a:buChar char="•"/>
            </a:pPr>
            <a:endParaRPr lang="fr-FR" sz="2000" dirty="0"/>
          </a:p>
          <a:p>
            <a:pPr>
              <a:buFont typeface="Arial" panose="020B0604020202020204" pitchFamily="34" charset="0"/>
              <a:buChar char="•"/>
            </a:pPr>
            <a:r>
              <a:rPr lang="fr-FR" sz="2000" dirty="0" err="1" smtClean="0"/>
              <a:t>Growing</a:t>
            </a:r>
            <a:r>
              <a:rPr lang="fr-FR" sz="2000" dirty="0" smtClean="0"/>
              <a:t> </a:t>
            </a:r>
            <a:r>
              <a:rPr lang="fr-FR" sz="2000" dirty="0" err="1" smtClean="0"/>
              <a:t>assymetry</a:t>
            </a:r>
            <a:r>
              <a:rPr lang="fr-FR" sz="2000" dirty="0" smtClean="0"/>
              <a:t> in </a:t>
            </a:r>
            <a:r>
              <a:rPr lang="fr-FR" sz="2000" dirty="0" err="1" smtClean="0"/>
              <a:t>broadband</a:t>
            </a:r>
            <a:r>
              <a:rPr lang="fr-FR" sz="2000" dirty="0" smtClean="0"/>
              <a:t> networks</a:t>
            </a:r>
          </a:p>
          <a:p>
            <a:pPr>
              <a:buFont typeface="Arial" panose="020B0604020202020204" pitchFamily="34" charset="0"/>
              <a:buChar char="•"/>
            </a:pPr>
            <a:endParaRPr lang="fr-FR" sz="2000" dirty="0"/>
          </a:p>
          <a:p>
            <a:pPr>
              <a:buFont typeface="Arial" panose="020B0604020202020204" pitchFamily="34" charset="0"/>
              <a:buChar char="•"/>
            </a:pPr>
            <a:r>
              <a:rPr lang="fr-FR" sz="2000" dirty="0" err="1" smtClean="0"/>
              <a:t>Technological</a:t>
            </a:r>
            <a:r>
              <a:rPr lang="fr-FR" sz="2000" dirty="0" smtClean="0"/>
              <a:t> solution </a:t>
            </a:r>
            <a:r>
              <a:rPr lang="fr-FR" sz="2000" dirty="0" err="1" smtClean="0"/>
              <a:t>developed</a:t>
            </a:r>
            <a:r>
              <a:rPr lang="fr-FR" sz="2000" dirty="0" smtClean="0"/>
              <a:t> in 3GPP and </a:t>
            </a:r>
            <a:r>
              <a:rPr lang="fr-FR" sz="2000" dirty="0" err="1" smtClean="0"/>
              <a:t>spectrum</a:t>
            </a:r>
            <a:r>
              <a:rPr lang="fr-FR" sz="2000" dirty="0" smtClean="0"/>
              <a:t> made </a:t>
            </a:r>
            <a:r>
              <a:rPr lang="fr-FR" sz="2000" dirty="0" err="1" smtClean="0"/>
              <a:t>available</a:t>
            </a:r>
            <a:r>
              <a:rPr lang="fr-FR" sz="2000" dirty="0" smtClean="0"/>
              <a:t> by ECC</a:t>
            </a:r>
          </a:p>
          <a:p>
            <a:pPr lvl="2">
              <a:buFont typeface="Arial" panose="020B0604020202020204" pitchFamily="34" charset="0"/>
              <a:buChar char="•"/>
            </a:pPr>
            <a:endParaRPr lang="fr-FR" sz="1600" dirty="0" smtClean="0"/>
          </a:p>
          <a:p>
            <a:pPr marL="360363" lvl="2" indent="0">
              <a:buFont typeface="Arial" charset="0"/>
              <a:buNone/>
            </a:pPr>
            <a:endParaRPr lang="fr-FR" dirty="0" smtClean="0"/>
          </a:p>
          <a:p>
            <a:pPr marL="360363" lvl="2" indent="0">
              <a:buFont typeface="Arial" charset="0"/>
              <a:buNone/>
            </a:pPr>
            <a:r>
              <a:rPr lang="fr-FR" dirty="0" smtClean="0"/>
              <a:t> </a:t>
            </a:r>
          </a:p>
          <a:p>
            <a:pPr lvl="2">
              <a:buFont typeface="Arial" panose="020B0604020202020204" pitchFamily="34" charset="0"/>
              <a:buChar char="•"/>
            </a:pPr>
            <a:endParaRPr lang="fr-FR" dirty="0"/>
          </a:p>
        </p:txBody>
      </p:sp>
    </p:spTree>
    <p:extLst>
      <p:ext uri="{BB962C8B-B14F-4D97-AF65-F5344CB8AC3E}">
        <p14:creationId xmlns:p14="http://schemas.microsoft.com/office/powerpoint/2010/main" val="3507532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518864" y="878728"/>
            <a:ext cx="8229600" cy="685800"/>
          </a:xfrm>
        </p:spPr>
        <p:txBody>
          <a:bodyPr/>
          <a:lstStyle/>
          <a:p>
            <a:r>
              <a:rPr lang="da-DK" dirty="0" smtClean="0">
                <a:latin typeface="Arial" charset="0"/>
                <a:ea typeface="ＭＳ Ｐゴシック" pitchFamily="34" charset="-128"/>
              </a:rPr>
              <a:t>New Frequency Bands for Wireless Broadband ?</a:t>
            </a: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12</a:t>
            </a:fld>
            <a:endParaRPr lang="en-US">
              <a:solidFill>
                <a:srgbClr val="887F6E"/>
              </a:solidFill>
            </a:endParaRPr>
          </a:p>
        </p:txBody>
      </p:sp>
      <p:sp>
        <p:nvSpPr>
          <p:cNvPr id="7" name="Rectangle 3"/>
          <p:cNvSpPr txBox="1">
            <a:spLocks noChangeArrowheads="1"/>
          </p:cNvSpPr>
          <p:nvPr/>
        </p:nvSpPr>
        <p:spPr>
          <a:xfrm>
            <a:off x="323528" y="1844824"/>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lvl="1">
              <a:buFont typeface="Arial" pitchFamily="34" charset="0"/>
              <a:buChar char="•"/>
            </a:pPr>
            <a:endParaRPr lang="da-DK" sz="1400" dirty="0"/>
          </a:p>
          <a:p>
            <a:pPr lvl="1">
              <a:buFont typeface="Arial" pitchFamily="34" charset="0"/>
              <a:buChar char="•"/>
            </a:pPr>
            <a:endParaRPr lang="da-DK" sz="1400" dirty="0" smtClean="0"/>
          </a:p>
        </p:txBody>
      </p:sp>
      <p:sp>
        <p:nvSpPr>
          <p:cNvPr id="6" name="Espace réservé du texte 2"/>
          <p:cNvSpPr>
            <a:spLocks noGrp="1"/>
          </p:cNvSpPr>
          <p:nvPr>
            <p:ph type="body" sz="quarter" idx="12"/>
          </p:nvPr>
        </p:nvSpPr>
        <p:spPr>
          <a:xfrm>
            <a:off x="457200" y="1753200"/>
            <a:ext cx="8229600" cy="4410000"/>
          </a:xfrm>
        </p:spPr>
        <p:txBody>
          <a:bodyPr/>
          <a:lstStyle/>
          <a:p>
            <a:pPr marL="360363" lvl="2" indent="0">
              <a:buNone/>
            </a:pPr>
            <a:endParaRPr lang="fr-FR" dirty="0" smtClean="0"/>
          </a:p>
          <a:p>
            <a:pPr marL="360363" lvl="2" indent="0">
              <a:buNone/>
            </a:pPr>
            <a:endParaRPr lang="fr-FR" dirty="0"/>
          </a:p>
          <a:p>
            <a:pPr marL="360363" lvl="2" indent="0">
              <a:buNone/>
            </a:pPr>
            <a:r>
              <a:rPr lang="fr-FR" dirty="0" smtClean="0"/>
              <a:t> </a:t>
            </a:r>
          </a:p>
          <a:p>
            <a:pPr lvl="2">
              <a:buFont typeface="Arial" panose="020B0604020202020204" pitchFamily="34" charset="0"/>
              <a:buChar char="•"/>
            </a:pPr>
            <a:endParaRPr lang="fr-FR" dirty="0"/>
          </a:p>
        </p:txBody>
      </p:sp>
      <p:sp>
        <p:nvSpPr>
          <p:cNvPr id="8" name="Espace réservé du texte 2"/>
          <p:cNvSpPr txBox="1">
            <a:spLocks/>
          </p:cNvSpPr>
          <p:nvPr/>
        </p:nvSpPr>
        <p:spPr bwMode="auto">
          <a:xfrm>
            <a:off x="609600" y="1905600"/>
            <a:ext cx="8229600" cy="44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fr-FR" sz="1800" dirty="0" smtClean="0"/>
              <a:t>700 MHz band : </a:t>
            </a:r>
            <a:r>
              <a:rPr lang="fr-FR" sz="1800" dirty="0" smtClean="0"/>
              <a:t>A second digital </a:t>
            </a:r>
            <a:r>
              <a:rPr lang="fr-FR" sz="1800" dirty="0" err="1" smtClean="0"/>
              <a:t>dividend</a:t>
            </a:r>
            <a:endParaRPr lang="fr-FR" sz="1800" dirty="0" smtClean="0"/>
          </a:p>
          <a:p>
            <a:pPr marL="1588" lvl="1" indent="0">
              <a:buFont typeface="Arial" charset="0"/>
              <a:buNone/>
            </a:pPr>
            <a:endParaRPr lang="fr-FR" sz="1800" dirty="0" smtClean="0"/>
          </a:p>
          <a:p>
            <a:pPr marL="344488" lvl="1" indent="-342900"/>
            <a:r>
              <a:rPr lang="fr-FR" sz="1800" dirty="0" smtClean="0"/>
              <a:t>5 GHz : </a:t>
            </a:r>
            <a:r>
              <a:rPr lang="fr-FR" sz="1800" dirty="0" err="1" smtClean="0"/>
              <a:t>additional</a:t>
            </a:r>
            <a:r>
              <a:rPr lang="fr-FR" sz="1800" dirty="0" smtClean="0"/>
              <a:t> bands for </a:t>
            </a:r>
            <a:r>
              <a:rPr lang="fr-FR" sz="1800" dirty="0" err="1" smtClean="0"/>
              <a:t>WiFi</a:t>
            </a:r>
            <a:r>
              <a:rPr lang="fr-FR" sz="1800" dirty="0" smtClean="0"/>
              <a:t> (5350-5470 MHz &amp; 5725-5925 MHz) ?</a:t>
            </a:r>
          </a:p>
          <a:p>
            <a:pPr marL="703263" lvl="2" indent="-342900"/>
            <a:r>
              <a:rPr lang="fr-FR" dirty="0" err="1"/>
              <a:t>A</a:t>
            </a:r>
            <a:r>
              <a:rPr lang="fr-FR" dirty="0" err="1" smtClean="0"/>
              <a:t>voiding</a:t>
            </a:r>
            <a:r>
              <a:rPr lang="fr-FR" dirty="0" smtClean="0"/>
              <a:t> </a:t>
            </a:r>
            <a:r>
              <a:rPr lang="fr-FR" dirty="0" err="1" smtClean="0"/>
              <a:t>WiFi</a:t>
            </a:r>
            <a:r>
              <a:rPr lang="fr-FR" dirty="0" smtClean="0"/>
              <a:t> </a:t>
            </a:r>
            <a:r>
              <a:rPr lang="fr-FR" dirty="0" err="1" smtClean="0"/>
              <a:t>becoming</a:t>
            </a:r>
            <a:r>
              <a:rPr lang="fr-FR" dirty="0" smtClean="0"/>
              <a:t> the « </a:t>
            </a:r>
            <a:r>
              <a:rPr lang="fr-FR" dirty="0" err="1" smtClean="0"/>
              <a:t>bottleneck</a:t>
            </a:r>
            <a:r>
              <a:rPr lang="fr-FR" dirty="0" smtClean="0"/>
              <a:t> » of </a:t>
            </a:r>
            <a:r>
              <a:rPr lang="fr-FR" dirty="0" err="1" smtClean="0"/>
              <a:t>broadband</a:t>
            </a:r>
            <a:r>
              <a:rPr lang="fr-FR" dirty="0" smtClean="0"/>
              <a:t> </a:t>
            </a:r>
            <a:r>
              <a:rPr lang="fr-FR" dirty="0" err="1" smtClean="0"/>
              <a:t>access</a:t>
            </a:r>
            <a:r>
              <a:rPr lang="fr-FR" dirty="0" smtClean="0"/>
              <a:t>.  </a:t>
            </a:r>
            <a:r>
              <a:rPr lang="fr-FR" dirty="0" err="1" smtClean="0"/>
              <a:t>Contiguous</a:t>
            </a:r>
            <a:r>
              <a:rPr lang="fr-FR" dirty="0" smtClean="0"/>
              <a:t> band (5150-5925 MHz) for </a:t>
            </a:r>
            <a:r>
              <a:rPr lang="fr-FR" dirty="0" err="1" smtClean="0"/>
              <a:t>wider</a:t>
            </a:r>
            <a:r>
              <a:rPr lang="fr-FR" dirty="0" smtClean="0"/>
              <a:t> </a:t>
            </a:r>
            <a:r>
              <a:rPr lang="fr-FR" dirty="0" err="1" smtClean="0"/>
              <a:t>capacity</a:t>
            </a:r>
            <a:endParaRPr lang="fr-FR" dirty="0" smtClean="0"/>
          </a:p>
          <a:p>
            <a:pPr marL="703263" lvl="2" indent="-342900"/>
            <a:r>
              <a:rPr lang="fr-FR" dirty="0" smtClean="0"/>
              <a:t>Compatibility </a:t>
            </a:r>
            <a:r>
              <a:rPr lang="fr-FR" dirty="0" err="1" smtClean="0"/>
              <a:t>studies</a:t>
            </a:r>
            <a:r>
              <a:rPr lang="fr-FR" dirty="0" smtClean="0"/>
              <a:t> </a:t>
            </a:r>
            <a:r>
              <a:rPr lang="fr-FR" dirty="0" err="1" smtClean="0"/>
              <a:t>with</a:t>
            </a:r>
            <a:r>
              <a:rPr lang="fr-FR" dirty="0" smtClean="0"/>
              <a:t> </a:t>
            </a:r>
            <a:r>
              <a:rPr lang="fr-FR" dirty="0" err="1" smtClean="0"/>
              <a:t>Earth</a:t>
            </a:r>
            <a:r>
              <a:rPr lang="fr-FR" dirty="0" smtClean="0"/>
              <a:t> Exploration, </a:t>
            </a:r>
            <a:r>
              <a:rPr lang="fr-FR" dirty="0" err="1" smtClean="0"/>
              <a:t>Fixed</a:t>
            </a:r>
            <a:r>
              <a:rPr lang="fr-FR" dirty="0" smtClean="0"/>
              <a:t> Satellite, Radars, Intelligent Transport </a:t>
            </a:r>
            <a:r>
              <a:rPr lang="fr-FR" dirty="0" err="1"/>
              <a:t>S</a:t>
            </a:r>
            <a:r>
              <a:rPr lang="fr-FR" dirty="0" err="1" smtClean="0"/>
              <a:t>ystems</a:t>
            </a:r>
            <a:r>
              <a:rPr lang="fr-FR" dirty="0" smtClean="0"/>
              <a:t> …</a:t>
            </a:r>
          </a:p>
          <a:p>
            <a:pPr marL="703263" lvl="2" indent="-342900"/>
            <a:endParaRPr lang="fr-FR" dirty="0" smtClean="0"/>
          </a:p>
          <a:p>
            <a:pPr marL="344488" lvl="1" indent="-342900"/>
            <a:r>
              <a:rPr lang="fr-FR" sz="1800" dirty="0" smtClean="0"/>
              <a:t>L band (1350-1518 MHz) : </a:t>
            </a:r>
            <a:r>
              <a:rPr lang="fr-FR" sz="1800" dirty="0" err="1" smtClean="0"/>
              <a:t>Several</a:t>
            </a:r>
            <a:r>
              <a:rPr lang="fr-FR" sz="1800" dirty="0" smtClean="0"/>
              <a:t> candidate bands for WRC-15</a:t>
            </a:r>
          </a:p>
          <a:p>
            <a:pPr marL="344488" lvl="1" indent="-342900"/>
            <a:endParaRPr lang="fr-FR" sz="1800" dirty="0"/>
          </a:p>
          <a:p>
            <a:pPr marL="344488" lvl="1" indent="-342900"/>
            <a:r>
              <a:rPr lang="fr-FR" sz="1800" dirty="0" smtClean="0"/>
              <a:t>2300-2400 MHz </a:t>
            </a:r>
            <a:r>
              <a:rPr lang="fr-FR" sz="1800" dirty="0" err="1" smtClean="0"/>
              <a:t>under</a:t>
            </a:r>
            <a:r>
              <a:rPr lang="fr-FR" sz="1800" dirty="0" smtClean="0"/>
              <a:t> </a:t>
            </a:r>
            <a:r>
              <a:rPr lang="fr-FR" sz="1800" dirty="0" err="1" smtClean="0"/>
              <a:t>Licensed</a:t>
            </a:r>
            <a:r>
              <a:rPr lang="fr-FR" sz="1800" dirty="0" smtClean="0"/>
              <a:t> </a:t>
            </a:r>
            <a:r>
              <a:rPr lang="fr-FR" sz="1800" dirty="0" err="1" smtClean="0"/>
              <a:t>Shared</a:t>
            </a:r>
            <a:r>
              <a:rPr lang="fr-FR" sz="1800" dirty="0" smtClean="0"/>
              <a:t> Access</a:t>
            </a:r>
          </a:p>
          <a:p>
            <a:pPr marL="344488" lvl="1" indent="-342900"/>
            <a:endParaRPr lang="fr-FR" sz="1800" dirty="0"/>
          </a:p>
          <a:p>
            <a:pPr marL="344488" lvl="1" indent="-342900"/>
            <a:r>
              <a:rPr lang="fr-FR" sz="1800" dirty="0" err="1" smtClean="0"/>
              <a:t>Improving</a:t>
            </a:r>
            <a:r>
              <a:rPr lang="fr-FR" sz="1800" dirty="0" smtClean="0"/>
              <a:t> harmonisation in the band 3400-3800 </a:t>
            </a:r>
            <a:r>
              <a:rPr lang="fr-FR" sz="1800" dirty="0" smtClean="0"/>
              <a:t>MHz</a:t>
            </a:r>
          </a:p>
          <a:p>
            <a:pPr marL="344488" lvl="1" indent="-342900"/>
            <a:endParaRPr lang="fr-FR" sz="1800" dirty="0"/>
          </a:p>
          <a:p>
            <a:pPr marL="344488" lvl="1" indent="-342900"/>
            <a:r>
              <a:rPr lang="fr-FR" sz="1800" dirty="0" smtClean="0"/>
              <a:t>…</a:t>
            </a:r>
            <a:endParaRPr lang="fr-FR" sz="1800" dirty="0" smtClean="0"/>
          </a:p>
          <a:p>
            <a:pPr marL="360363" lvl="2" indent="0">
              <a:buFont typeface="Arial" charset="0"/>
              <a:buNone/>
            </a:pPr>
            <a:endParaRPr lang="fr-FR" dirty="0" smtClean="0"/>
          </a:p>
          <a:p>
            <a:pPr marL="360363" lvl="2" indent="0">
              <a:buFont typeface="Arial" charset="0"/>
              <a:buNone/>
            </a:pPr>
            <a:r>
              <a:rPr lang="fr-FR" dirty="0" smtClean="0"/>
              <a:t> </a:t>
            </a:r>
          </a:p>
          <a:p>
            <a:pPr lvl="2">
              <a:buFont typeface="Arial" panose="020B0604020202020204" pitchFamily="34" charset="0"/>
              <a:buChar char="•"/>
            </a:pPr>
            <a:endParaRPr lang="fr-FR" dirty="0"/>
          </a:p>
        </p:txBody>
      </p:sp>
    </p:spTree>
    <p:extLst>
      <p:ext uri="{BB962C8B-B14F-4D97-AF65-F5344CB8AC3E}">
        <p14:creationId xmlns:p14="http://schemas.microsoft.com/office/powerpoint/2010/main" val="2909234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a-DK" dirty="0" smtClean="0"/>
              <a:t>Long term UHF vision –  what, how and when ?</a:t>
            </a:r>
            <a:endParaRPr lang="en-GB" dirty="0"/>
          </a:p>
        </p:txBody>
      </p:sp>
      <p:sp>
        <p:nvSpPr>
          <p:cNvPr id="5" name="Date Placeholder 4"/>
          <p:cNvSpPr>
            <a:spLocks noGrp="1"/>
          </p:cNvSpPr>
          <p:nvPr>
            <p:ph type="dt" sz="half" idx="10"/>
          </p:nvPr>
        </p:nvSpPr>
        <p:spPr/>
        <p:txBody>
          <a:bodyPr/>
          <a:lstStyle/>
          <a:p>
            <a:pPr>
              <a:defRPr/>
            </a:pPr>
            <a:r>
              <a:rPr lang="en-GB" smtClean="0"/>
              <a:t>Footer - add copy here</a:t>
            </a:r>
            <a:endParaRPr lang="en-US"/>
          </a:p>
        </p:txBody>
      </p:sp>
      <p:sp>
        <p:nvSpPr>
          <p:cNvPr id="6" name="Slide Number Placeholder 5"/>
          <p:cNvSpPr>
            <a:spLocks noGrp="1"/>
          </p:cNvSpPr>
          <p:nvPr>
            <p:ph type="sldNum" sz="quarter" idx="11"/>
          </p:nvPr>
        </p:nvSpPr>
        <p:spPr/>
        <p:txBody>
          <a:bodyPr/>
          <a:lstStyle/>
          <a:p>
            <a:pPr>
              <a:defRPr/>
            </a:pPr>
            <a:fld id="{70CC3F8B-72C2-4B6E-89B9-ACD001F4306E}" type="slidenum">
              <a:rPr lang="en-US" smtClean="0"/>
              <a:pPr>
                <a:defRPr/>
              </a:pPr>
              <a:t>13</a:t>
            </a:fld>
            <a:endParaRPr lang="en-US"/>
          </a:p>
        </p:txBody>
      </p:sp>
      <p:sp>
        <p:nvSpPr>
          <p:cNvPr id="7" name="TextBox 6"/>
          <p:cNvSpPr txBox="1"/>
          <p:nvPr/>
        </p:nvSpPr>
        <p:spPr>
          <a:xfrm>
            <a:off x="323528" y="1988840"/>
            <a:ext cx="8363272" cy="4247317"/>
          </a:xfrm>
          <a:prstGeom prst="rect">
            <a:avLst/>
          </a:prstGeom>
          <a:noFill/>
        </p:spPr>
        <p:txBody>
          <a:bodyPr wrap="square" rtlCol="0">
            <a:spAutoFit/>
          </a:bodyPr>
          <a:lstStyle/>
          <a:p>
            <a:pPr marL="285750" indent="-285750">
              <a:buFont typeface="Arial" pitchFamily="34" charset="0"/>
              <a:buChar char="•"/>
            </a:pPr>
            <a:r>
              <a:rPr lang="da-DK" dirty="0" smtClean="0"/>
              <a:t>Task Group TG6 (Chair Jaime Afonso (POR)) created </a:t>
            </a:r>
            <a:r>
              <a:rPr lang="da-DK" dirty="0"/>
              <a:t>for </a:t>
            </a:r>
            <a:r>
              <a:rPr lang="da-DK" dirty="0" smtClean="0"/>
              <a:t>taking </a:t>
            </a:r>
            <a:r>
              <a:rPr lang="da-DK" dirty="0"/>
              <a:t>more strategic and proactive approach to long term for UHF broadcasting band, (focusing on 470-694 MHz)</a:t>
            </a:r>
          </a:p>
          <a:p>
            <a:pPr marL="285750" indent="-285750">
              <a:buFont typeface="Arial" pitchFamily="34" charset="0"/>
              <a:buChar char="•"/>
            </a:pPr>
            <a:endParaRPr lang="da-DK" dirty="0"/>
          </a:p>
          <a:p>
            <a:pPr marL="285750" indent="-285750">
              <a:buFont typeface="Arial" pitchFamily="34" charset="0"/>
              <a:buChar char="•"/>
            </a:pPr>
            <a:r>
              <a:rPr lang="da-DK" dirty="0" smtClean="0"/>
              <a:t>Some technical focus but not only:</a:t>
            </a:r>
          </a:p>
          <a:p>
            <a:pPr marL="742950" lvl="1" indent="-285750">
              <a:buFont typeface="Courier New" pitchFamily="49" charset="0"/>
              <a:buChar char="o"/>
            </a:pPr>
            <a:r>
              <a:rPr lang="da-DK" dirty="0" smtClean="0"/>
              <a:t>How to best use broadcast (high power/high tower) and mobile dense networks ? </a:t>
            </a:r>
          </a:p>
          <a:p>
            <a:pPr marL="742950" lvl="1" indent="-285750">
              <a:buFont typeface="Courier New" pitchFamily="49" charset="0"/>
              <a:buChar char="o"/>
            </a:pPr>
            <a:r>
              <a:rPr lang="da-DK" dirty="0" smtClean="0"/>
              <a:t>Which services for which terminals through which networks ? </a:t>
            </a:r>
            <a:endParaRPr lang="da-DK" dirty="0"/>
          </a:p>
          <a:p>
            <a:pPr marL="742950" lvl="1" indent="-285750">
              <a:buFont typeface="Courier New" pitchFamily="49" charset="0"/>
              <a:buChar char="o"/>
            </a:pPr>
            <a:r>
              <a:rPr lang="da-DK" dirty="0" smtClean="0"/>
              <a:t>Cross-border coordination between different networks ?</a:t>
            </a:r>
            <a:r>
              <a:rPr lang="da-DK" dirty="0"/>
              <a:t> </a:t>
            </a:r>
            <a:r>
              <a:rPr lang="da-DK" dirty="0" smtClean="0"/>
              <a:t>Coexistence possibilities ?</a:t>
            </a:r>
          </a:p>
          <a:p>
            <a:pPr marL="285750" indent="-285750">
              <a:buFont typeface="Arial" pitchFamily="34" charset="0"/>
              <a:buChar char="•"/>
            </a:pPr>
            <a:endParaRPr lang="da-DK" dirty="0"/>
          </a:p>
          <a:p>
            <a:pPr marL="285750" indent="-285750">
              <a:buFont typeface="Arial" pitchFamily="34" charset="0"/>
              <a:buChar char="•"/>
            </a:pPr>
            <a:r>
              <a:rPr lang="da-DK" dirty="0" smtClean="0"/>
              <a:t>Produce ECC Report mid-2014 ”to i</a:t>
            </a:r>
            <a:r>
              <a:rPr lang="en-GB" dirty="0" err="1" smtClean="0"/>
              <a:t>dentify</a:t>
            </a:r>
            <a:r>
              <a:rPr lang="en-GB" dirty="0" smtClean="0"/>
              <a:t> </a:t>
            </a:r>
            <a:r>
              <a:rPr lang="en-GB" dirty="0"/>
              <a:t>and analyse possible scenarios for the development of the band in the long </a:t>
            </a:r>
            <a:r>
              <a:rPr lang="en-GB" dirty="0" smtClean="0"/>
              <a:t>term” </a:t>
            </a:r>
            <a:endParaRPr lang="da-DK" dirty="0" smtClean="0"/>
          </a:p>
          <a:p>
            <a:endParaRPr lang="da-DK" dirty="0"/>
          </a:p>
          <a:p>
            <a:r>
              <a:rPr lang="da-DK" dirty="0" smtClean="0"/>
              <a:t> </a:t>
            </a:r>
            <a:endParaRPr lang="en-GB" dirty="0"/>
          </a:p>
        </p:txBody>
      </p:sp>
    </p:spTree>
    <p:extLst>
      <p:ext uri="{BB962C8B-B14F-4D97-AF65-F5344CB8AC3E}">
        <p14:creationId xmlns:p14="http://schemas.microsoft.com/office/powerpoint/2010/main" val="2152026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Placeholder 5"/>
          <p:cNvSpPr>
            <a:spLocks noGrp="1"/>
          </p:cNvSpPr>
          <p:nvPr>
            <p:ph type="body" sz="quarter" idx="12"/>
          </p:nvPr>
        </p:nvSpPr>
        <p:spPr/>
        <p:txBody>
          <a:bodyPr/>
          <a:lstStyle/>
          <a:p>
            <a:pPr marL="0" indent="0"/>
            <a:endParaRPr lang="en-GB" dirty="0">
              <a:latin typeface="Arial" charset="0"/>
              <a:ea typeface="ＭＳ Ｐゴシック" pitchFamily="34" charset="-128"/>
            </a:endParaRPr>
          </a:p>
          <a:p>
            <a:pPr marL="0" indent="0"/>
            <a:endParaRPr lang="da-DK" dirty="0" smtClean="0">
              <a:latin typeface="Arial" charset="0"/>
              <a:ea typeface="ＭＳ Ｐゴシック" pitchFamily="34" charset="-128"/>
            </a:endParaRPr>
          </a:p>
        </p:txBody>
      </p:sp>
      <p:sp>
        <p:nvSpPr>
          <p:cNvPr id="3076" name="Subtitle 4"/>
          <p:cNvSpPr>
            <a:spLocks noGrp="1"/>
          </p:cNvSpPr>
          <p:nvPr>
            <p:ph type="subTitle" idx="1"/>
          </p:nvPr>
        </p:nvSpPr>
        <p:spPr>
          <a:xfrm>
            <a:off x="1295400" y="3298824"/>
            <a:ext cx="7620000" cy="1858367"/>
          </a:xfrm>
        </p:spPr>
        <p:txBody>
          <a:bodyPr/>
          <a:lstStyle/>
          <a:p>
            <a:r>
              <a:rPr lang="da-DK" sz="3200" dirty="0" smtClean="0">
                <a:solidFill>
                  <a:srgbClr val="FF0000"/>
                </a:solidFill>
                <a:latin typeface="Arial" charset="0"/>
                <a:ea typeface="ＭＳ Ｐゴシック" pitchFamily="34" charset="-128"/>
              </a:rPr>
              <a:t>MANY THANKS !</a:t>
            </a:r>
          </a:p>
          <a:p>
            <a:endParaRPr lang="da-DK" sz="3200" dirty="0">
              <a:solidFill>
                <a:srgbClr val="FF0000"/>
              </a:solidFill>
              <a:latin typeface="Arial" charset="0"/>
              <a:ea typeface="ＭＳ Ｐゴシック" pitchFamily="34" charset="-128"/>
            </a:endParaRPr>
          </a:p>
          <a:p>
            <a:endParaRPr lang="da-DK" sz="3200" dirty="0" smtClean="0">
              <a:solidFill>
                <a:srgbClr val="FF0000"/>
              </a:solidFill>
              <a:latin typeface="Arial" charset="0"/>
              <a:ea typeface="ＭＳ Ｐゴシック" pitchFamily="34" charset="-128"/>
            </a:endParaRPr>
          </a:p>
          <a:p>
            <a:endParaRPr lang="da-DK" sz="3200" dirty="0" smtClean="0">
              <a:solidFill>
                <a:srgbClr val="FF0000"/>
              </a:solidFill>
              <a:latin typeface="Arial" charset="0"/>
              <a:ea typeface="ＭＳ Ｐゴシック" pitchFamily="34" charset="-128"/>
            </a:endParaRPr>
          </a:p>
        </p:txBody>
      </p:sp>
    </p:spTree>
    <p:extLst>
      <p:ext uri="{BB962C8B-B14F-4D97-AF65-F5344CB8AC3E}">
        <p14:creationId xmlns:p14="http://schemas.microsoft.com/office/powerpoint/2010/main" val="2352819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da-DK" dirty="0" smtClean="0">
                <a:latin typeface="Arial" charset="0"/>
                <a:ea typeface="ＭＳ Ｐゴシック" pitchFamily="34" charset="-128"/>
              </a:rPr>
              <a:t>Who </a:t>
            </a:r>
            <a:r>
              <a:rPr lang="da-DK" dirty="0" smtClean="0">
                <a:latin typeface="Arial" charset="0"/>
                <a:ea typeface="ＭＳ Ｐゴシック" pitchFamily="34" charset="-128"/>
              </a:rPr>
              <a:t>are the</a:t>
            </a:r>
            <a:r>
              <a:rPr lang="da-DK" dirty="0" smtClean="0">
                <a:latin typeface="Arial" charset="0"/>
                <a:ea typeface="ＭＳ Ｐゴシック" pitchFamily="34" charset="-128"/>
              </a:rPr>
              <a:t> </a:t>
            </a:r>
            <a:r>
              <a:rPr lang="da-DK" dirty="0" smtClean="0">
                <a:latin typeface="Arial" charset="0"/>
                <a:ea typeface="ＭＳ Ｐゴシック" pitchFamily="34" charset="-128"/>
              </a:rPr>
              <a:t>spectrum </a:t>
            </a:r>
            <a:r>
              <a:rPr lang="da-DK" dirty="0" smtClean="0">
                <a:latin typeface="Arial" charset="0"/>
                <a:ea typeface="ＭＳ Ｐゴシック" pitchFamily="34" charset="-128"/>
              </a:rPr>
              <a:t>managers?</a:t>
            </a:r>
            <a:endParaRPr lang="da-DK" dirty="0" smtClean="0">
              <a:latin typeface="Arial" charset="0"/>
              <a:ea typeface="ＭＳ Ｐゴシック" pitchFamily="34" charset="-128"/>
            </a:endParaRP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1</a:t>
            </a:fld>
            <a:endParaRPr lang="en-US">
              <a:solidFill>
                <a:srgbClr val="887F6E"/>
              </a:solidFill>
            </a:endParaRPr>
          </a:p>
        </p:txBody>
      </p:sp>
      <p:sp>
        <p:nvSpPr>
          <p:cNvPr id="4101" name="Text Placeholder 6"/>
          <p:cNvSpPr>
            <a:spLocks noGrp="1"/>
          </p:cNvSpPr>
          <p:nvPr>
            <p:ph type="body" sz="quarter" idx="12"/>
          </p:nvPr>
        </p:nvSpPr>
        <p:spPr>
          <a:xfrm>
            <a:off x="422519" y="1748391"/>
            <a:ext cx="8229600" cy="4410075"/>
          </a:xfrm>
        </p:spPr>
        <p:txBody>
          <a:bodyPr/>
          <a:lstStyle/>
          <a:p>
            <a:pPr eaLnBrk="1" hangingPunct="1"/>
            <a:r>
              <a:rPr lang="da-DK" sz="1400" b="1" dirty="0"/>
              <a:t>Global – ITU Radio Regulations </a:t>
            </a:r>
            <a:r>
              <a:rPr lang="da-DK" sz="1400" b="1" dirty="0" smtClean="0"/>
              <a:t>: </a:t>
            </a:r>
            <a:r>
              <a:rPr lang="da-DK" sz="1400" b="1" dirty="0" smtClean="0">
                <a:solidFill>
                  <a:srgbClr val="0070C0"/>
                </a:solidFill>
              </a:rPr>
              <a:t>Treaty between member states</a:t>
            </a:r>
          </a:p>
          <a:p>
            <a:pPr eaLnBrk="1" hangingPunct="1">
              <a:buFont typeface="Courier New" pitchFamily="49" charset="0"/>
              <a:buChar char="o"/>
            </a:pPr>
            <a:r>
              <a:rPr lang="da-DK" sz="1400" dirty="0" smtClean="0"/>
              <a:t>To avoid harmful interference to stations operated by </a:t>
            </a:r>
            <a:r>
              <a:rPr lang="da-DK" sz="1400" u="sng" dirty="0" smtClean="0"/>
              <a:t>other administrations</a:t>
            </a:r>
            <a:endParaRPr lang="da-DK" sz="1400" dirty="0" smtClean="0"/>
          </a:p>
          <a:p>
            <a:pPr eaLnBrk="1" hangingPunct="1">
              <a:buFont typeface="Courier New" pitchFamily="49" charset="0"/>
              <a:buChar char="o"/>
            </a:pPr>
            <a:r>
              <a:rPr lang="da-DK" sz="1400" dirty="0" smtClean="0"/>
              <a:t>ITU-R Recommendations and report </a:t>
            </a:r>
            <a:r>
              <a:rPr lang="da-DK" sz="1400" dirty="0"/>
              <a:t>= </a:t>
            </a:r>
            <a:r>
              <a:rPr lang="da-DK" sz="1400" dirty="0" smtClean="0"/>
              <a:t>caracteristics of equipment and standards (IMT, Broadcasting, maritime), sharing studies ...</a:t>
            </a:r>
            <a:endParaRPr lang="da-DK" sz="1400" dirty="0"/>
          </a:p>
          <a:p>
            <a:pPr eaLnBrk="1" hangingPunct="1"/>
            <a:endParaRPr lang="en-GB" sz="1400" dirty="0"/>
          </a:p>
          <a:p>
            <a:pPr eaLnBrk="1" hangingPunct="1"/>
            <a:r>
              <a:rPr lang="en-GB" sz="1400" dirty="0"/>
              <a:t>‘</a:t>
            </a:r>
            <a:r>
              <a:rPr lang="en-GB" sz="1400" b="1" dirty="0"/>
              <a:t>European’ – ETSI – CEPT/ECC – European </a:t>
            </a:r>
            <a:r>
              <a:rPr lang="en-GB" sz="1400" b="1" dirty="0" smtClean="0"/>
              <a:t>Union : </a:t>
            </a:r>
            <a:r>
              <a:rPr lang="en-GB" sz="1400" b="1" dirty="0" smtClean="0">
                <a:solidFill>
                  <a:srgbClr val="0070C0"/>
                </a:solidFill>
              </a:rPr>
              <a:t>harmonisation and single market</a:t>
            </a:r>
            <a:endParaRPr lang="en-GB" sz="1400" b="1" dirty="0">
              <a:solidFill>
                <a:srgbClr val="0070C0"/>
              </a:solidFill>
            </a:endParaRPr>
          </a:p>
          <a:p>
            <a:pPr eaLnBrk="1" hangingPunct="1">
              <a:buFont typeface="Courier New" pitchFamily="49" charset="0"/>
              <a:buChar char="o"/>
            </a:pPr>
            <a:r>
              <a:rPr lang="da-DK" sz="1400" dirty="0" smtClean="0"/>
              <a:t>Harmonised conditions to use spectrum and equipment/system standards</a:t>
            </a:r>
            <a:r>
              <a:rPr lang="da-DK" sz="1400" dirty="0"/>
              <a:t>;</a:t>
            </a:r>
          </a:p>
          <a:p>
            <a:pPr eaLnBrk="1" hangingPunct="1">
              <a:buFont typeface="Courier New" pitchFamily="49" charset="0"/>
              <a:buChar char="o"/>
            </a:pPr>
            <a:r>
              <a:rPr lang="da-DK" sz="1400" dirty="0" smtClean="0"/>
              <a:t>CEPT/ECC </a:t>
            </a:r>
            <a:r>
              <a:rPr lang="da-DK" sz="1400" dirty="0" smtClean="0"/>
              <a:t>: designation of spectrum for applications - ‘</a:t>
            </a:r>
            <a:r>
              <a:rPr lang="da-DK" sz="1400" dirty="0"/>
              <a:t>soft </a:t>
            </a:r>
            <a:r>
              <a:rPr lang="da-DK" sz="1400" dirty="0" smtClean="0"/>
              <a:t>harmonisation’ – in ECC Decision. ECC recommendations/reports provide additional harmonisation measures and technical studies</a:t>
            </a:r>
            <a:endParaRPr lang="da-DK" sz="1400" dirty="0"/>
          </a:p>
          <a:p>
            <a:pPr eaLnBrk="1" hangingPunct="1">
              <a:buFont typeface="Courier New" pitchFamily="49" charset="0"/>
              <a:buChar char="o"/>
            </a:pPr>
            <a:r>
              <a:rPr lang="da-DK" sz="1400" dirty="0"/>
              <a:t>EU – </a:t>
            </a:r>
            <a:r>
              <a:rPr lang="da-DK" sz="1400" dirty="0" smtClean="0"/>
              <a:t>binding </a:t>
            </a:r>
            <a:r>
              <a:rPr lang="da-DK" sz="1400" dirty="0"/>
              <a:t>harmonising </a:t>
            </a:r>
            <a:r>
              <a:rPr lang="da-DK" sz="1400" dirty="0" smtClean="0"/>
              <a:t>regulations in accordance with the EU ”spectrum decision”(</a:t>
            </a:r>
            <a:r>
              <a:rPr lang="fr-FR" sz="1400" dirty="0" smtClean="0"/>
              <a:t>676/2002/EC</a:t>
            </a:r>
            <a:r>
              <a:rPr lang="fr-FR" sz="1400" dirty="0" smtClean="0"/>
              <a:t>)</a:t>
            </a:r>
            <a:r>
              <a:rPr lang="da-DK" sz="1400" dirty="0" smtClean="0"/>
              <a:t>, single market</a:t>
            </a:r>
            <a:endParaRPr lang="da-DK" sz="1400" dirty="0"/>
          </a:p>
          <a:p>
            <a:pPr eaLnBrk="1" hangingPunct="1"/>
            <a:endParaRPr lang="da-DK" sz="1400" dirty="0"/>
          </a:p>
          <a:p>
            <a:pPr eaLnBrk="1" hangingPunct="1"/>
            <a:r>
              <a:rPr lang="da-DK" sz="1400" b="1" dirty="0"/>
              <a:t>National frequency regulator (NRA)</a:t>
            </a:r>
          </a:p>
          <a:p>
            <a:pPr eaLnBrk="1" hangingPunct="1">
              <a:buFont typeface="Courier New" pitchFamily="49" charset="0"/>
              <a:buChar char="o"/>
            </a:pPr>
            <a:r>
              <a:rPr lang="da-DK" sz="1400" dirty="0" smtClean="0"/>
              <a:t>Issuing authorization including conditions to use spectrum</a:t>
            </a:r>
          </a:p>
          <a:p>
            <a:pPr eaLnBrk="1" hangingPunct="1">
              <a:buFont typeface="Courier New" pitchFamily="49" charset="0"/>
              <a:buChar char="o"/>
            </a:pPr>
            <a:r>
              <a:rPr lang="da-DK" sz="1400" dirty="0" smtClean="0"/>
              <a:t>Regulation</a:t>
            </a:r>
          </a:p>
          <a:p>
            <a:pPr eaLnBrk="1" hangingPunct="1">
              <a:buFont typeface="Courier New" pitchFamily="49" charset="0"/>
              <a:buChar char="o"/>
            </a:pPr>
            <a:endParaRPr lang="da-DK" sz="1400" dirty="0"/>
          </a:p>
          <a:p>
            <a:pPr marL="0" indent="0"/>
            <a:endParaRPr lang="da-DK" sz="1400" dirty="0" smtClean="0">
              <a:latin typeface="Arial" charset="0"/>
              <a:ea typeface="ＭＳ Ｐゴシック" pitchFamily="34" charset="-128"/>
            </a:endParaRPr>
          </a:p>
          <a:p>
            <a:pPr marL="0" indent="0"/>
            <a:endParaRPr lang="da-DK" dirty="0">
              <a:latin typeface="Arial" charset="0"/>
              <a:ea typeface="ＭＳ Ｐゴシック" pitchFamily="34" charset="-128"/>
            </a:endParaRPr>
          </a:p>
          <a:p>
            <a:pPr marL="0" indent="0"/>
            <a:endParaRPr lang="da-DK" dirty="0" smtClean="0">
              <a:latin typeface="Arial" charset="0"/>
              <a:ea typeface="ＭＳ Ｐゴシック" pitchFamily="34" charset="-128"/>
            </a:endParaRPr>
          </a:p>
          <a:p>
            <a:pPr marL="0" indent="0"/>
            <a:endParaRPr lang="da-DK" dirty="0" smtClean="0">
              <a:latin typeface="Arial" charset="0"/>
              <a:ea typeface="ＭＳ Ｐゴシック" pitchFamily="34" charset="-128"/>
            </a:endParaRPr>
          </a:p>
          <a:p>
            <a:pPr marL="0" indent="0"/>
            <a:endParaRPr lang="da-DK" dirty="0" smtClean="0">
              <a:latin typeface="Arial" charset="0"/>
              <a:ea typeface="ＭＳ Ｐゴシック" pitchFamily="34" charset="-128"/>
            </a:endParaRPr>
          </a:p>
          <a:p>
            <a:pPr marL="0" indent="0"/>
            <a:endParaRPr lang="da-DK" dirty="0"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da-DK" dirty="0" smtClean="0">
                <a:latin typeface="Arial" charset="0"/>
                <a:ea typeface="ＭＳ Ｐゴシック" pitchFamily="34" charset="-128"/>
              </a:rPr>
              <a:t>Spectrum management in Europe: 3 institutions</a:t>
            </a: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2</a:t>
            </a:fld>
            <a:endParaRPr lang="en-US">
              <a:solidFill>
                <a:srgbClr val="887F6E"/>
              </a:solidFill>
            </a:endParaRPr>
          </a:p>
        </p:txBody>
      </p:sp>
      <p:pic>
        <p:nvPicPr>
          <p:cNvPr id="29" name="Picture 29"/>
          <p:cNvPicPr>
            <a:picLocks noChangeAspect="1" noChangeArrowheads="1"/>
          </p:cNvPicPr>
          <p:nvPr/>
        </p:nvPicPr>
        <p:blipFill>
          <a:blip r:embed="rId2">
            <a:extLst>
              <a:ext uri="{28A0092B-C50C-407E-A947-70E740481C1C}">
                <a14:useLocalDpi xmlns:a14="http://schemas.microsoft.com/office/drawing/2010/main" val="0"/>
              </a:ext>
            </a:extLst>
          </a:blip>
          <a:srcRect l="29922" t="19727" r="10429" b="8659"/>
          <a:stretch>
            <a:fillRect/>
          </a:stretch>
        </p:blipFill>
        <p:spPr bwMode="auto">
          <a:xfrm>
            <a:off x="2123728" y="2132856"/>
            <a:ext cx="4870808" cy="3339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0" name="Straight Arrow Connector 11"/>
          <p:cNvCxnSpPr/>
          <p:nvPr/>
        </p:nvCxnSpPr>
        <p:spPr bwMode="auto">
          <a:xfrm>
            <a:off x="6876256" y="3140968"/>
            <a:ext cx="749822" cy="436994"/>
          </a:xfrm>
          <a:prstGeom prst="straightConnector1">
            <a:avLst/>
          </a:prstGeom>
          <a:solidFill>
            <a:schemeClr val="accent1"/>
          </a:solidFill>
          <a:ln w="25400" cap="flat" cmpd="sng" algn="ctr">
            <a:solidFill>
              <a:srgbClr val="C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1"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6078" y="3577962"/>
            <a:ext cx="1048986" cy="720080"/>
          </a:xfrm>
          <a:prstGeom prst="rect">
            <a:avLst/>
          </a:prstGeom>
        </p:spPr>
      </p:pic>
      <p:cxnSp>
        <p:nvCxnSpPr>
          <p:cNvPr id="35" name="Straight Arrow Connector 11"/>
          <p:cNvCxnSpPr/>
          <p:nvPr/>
        </p:nvCxnSpPr>
        <p:spPr bwMode="auto">
          <a:xfrm flipH="1">
            <a:off x="1403648" y="3140968"/>
            <a:ext cx="792088" cy="720080"/>
          </a:xfrm>
          <a:prstGeom prst="straightConnector1">
            <a:avLst/>
          </a:prstGeom>
          <a:solidFill>
            <a:schemeClr val="accent1"/>
          </a:solidFill>
          <a:ln w="25400" cap="flat" cmpd="sng" algn="ctr">
            <a:solidFill>
              <a:srgbClr val="C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ZoneTexte 31"/>
          <p:cNvSpPr txBox="1"/>
          <p:nvPr/>
        </p:nvSpPr>
        <p:spPr>
          <a:xfrm>
            <a:off x="457200" y="4005064"/>
            <a:ext cx="1450504" cy="646331"/>
          </a:xfrm>
          <a:prstGeom prst="rect">
            <a:avLst/>
          </a:prstGeom>
          <a:noFill/>
        </p:spPr>
        <p:txBody>
          <a:bodyPr wrap="square" rtlCol="0">
            <a:spAutoFit/>
          </a:bodyPr>
          <a:lstStyle/>
          <a:p>
            <a:r>
              <a:rPr lang="fr-FR" dirty="0" smtClean="0"/>
              <a:t>Council</a:t>
            </a:r>
          </a:p>
          <a:p>
            <a:r>
              <a:rPr lang="fr-FR" dirty="0" err="1" smtClean="0"/>
              <a:t>Parliament</a:t>
            </a:r>
            <a:endParaRPr lang="fr-FR" dirty="0"/>
          </a:p>
        </p:txBody>
      </p:sp>
    </p:spTree>
    <p:extLst>
      <p:ext uri="{BB962C8B-B14F-4D97-AF65-F5344CB8AC3E}">
        <p14:creationId xmlns:p14="http://schemas.microsoft.com/office/powerpoint/2010/main" val="1378419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da-DK" dirty="0" smtClean="0">
                <a:latin typeface="Arial" charset="0"/>
                <a:ea typeface="ＭＳ Ｐゴシック" pitchFamily="34" charset="-128"/>
              </a:rPr>
              <a:t>Process for harmonising spectrum in </a:t>
            </a:r>
            <a:r>
              <a:rPr lang="da-DK" dirty="0" smtClean="0">
                <a:latin typeface="Arial" charset="0"/>
                <a:ea typeface="ＭＳ Ｐゴシック" pitchFamily="34" charset="-128"/>
              </a:rPr>
              <a:t>EU</a:t>
            </a:r>
            <a:endParaRPr lang="da-DK" dirty="0" smtClean="0">
              <a:latin typeface="Arial" charset="0"/>
              <a:ea typeface="ＭＳ Ｐゴシック" pitchFamily="34" charset="-128"/>
            </a:endParaRP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dirty="0" smtClean="0">
                <a:solidFill>
                  <a:srgbClr val="887F6E"/>
                </a:solidFill>
              </a:rPr>
              <a:t>Footer - add copy here</a:t>
            </a:r>
            <a:endParaRPr lang="en-US" dirty="0"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3</a:t>
            </a:fld>
            <a:endParaRPr lang="en-US">
              <a:solidFill>
                <a:srgbClr val="887F6E"/>
              </a:solidFill>
            </a:endParaRPr>
          </a:p>
        </p:txBody>
      </p:sp>
      <p:grpSp>
        <p:nvGrpSpPr>
          <p:cNvPr id="7" name="Groupe 6"/>
          <p:cNvGrpSpPr/>
          <p:nvPr/>
        </p:nvGrpSpPr>
        <p:grpSpPr>
          <a:xfrm>
            <a:off x="326231" y="1892300"/>
            <a:ext cx="8478837" cy="4916030"/>
            <a:chOff x="442913" y="1520825"/>
            <a:chExt cx="8478837" cy="4916030"/>
          </a:xfrm>
        </p:grpSpPr>
        <p:sp>
          <p:nvSpPr>
            <p:cNvPr id="8" name="Text Box 3"/>
            <p:cNvSpPr txBox="1">
              <a:spLocks noChangeArrowheads="1"/>
            </p:cNvSpPr>
            <p:nvPr/>
          </p:nvSpPr>
          <p:spPr bwMode="auto">
            <a:xfrm rot="16200000">
              <a:off x="4981576" y="1052512"/>
              <a:ext cx="800100" cy="296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2000">
                  <a:solidFill>
                    <a:srgbClr val="000099"/>
                  </a:solidFill>
                </a:rPr>
                <a:t>Spectrum Policy (2) </a:t>
              </a:r>
            </a:p>
            <a:p>
              <a:pPr algn="ctr" eaLnBrk="1" hangingPunct="1"/>
              <a:r>
                <a:rPr lang="fr-FR" altLang="fr-FR" sz="2000">
                  <a:solidFill>
                    <a:srgbClr val="000099"/>
                  </a:solidFill>
                </a:rPr>
                <a:t>Strategy</a:t>
              </a:r>
            </a:p>
          </p:txBody>
        </p:sp>
        <p:sp>
          <p:nvSpPr>
            <p:cNvPr id="9" name="AutoShape 4"/>
            <p:cNvSpPr>
              <a:spLocks noChangeArrowheads="1"/>
            </p:cNvSpPr>
            <p:nvPr/>
          </p:nvSpPr>
          <p:spPr bwMode="auto">
            <a:xfrm>
              <a:off x="1577975" y="4108450"/>
              <a:ext cx="1366838" cy="450850"/>
            </a:xfrm>
            <a:prstGeom prst="roundRect">
              <a:avLst>
                <a:gd name="adj" fmla="val 16667"/>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2000">
                  <a:solidFill>
                    <a:srgbClr val="000099"/>
                  </a:solidFill>
                </a:rPr>
                <a:t>CEPT</a:t>
              </a:r>
              <a:r>
                <a:rPr lang="fr-FR" altLang="fr-FR" sz="1800">
                  <a:solidFill>
                    <a:srgbClr val="000099"/>
                  </a:solidFill>
                </a:rPr>
                <a:t> </a:t>
              </a:r>
            </a:p>
          </p:txBody>
        </p:sp>
        <p:sp>
          <p:nvSpPr>
            <p:cNvPr id="10" name="AutoShape 5"/>
            <p:cNvSpPr>
              <a:spLocks noChangeArrowheads="1"/>
            </p:cNvSpPr>
            <p:nvPr/>
          </p:nvSpPr>
          <p:spPr bwMode="auto">
            <a:xfrm>
              <a:off x="4849813" y="5580063"/>
              <a:ext cx="1073150" cy="327025"/>
            </a:xfrm>
            <a:prstGeom prst="roundRect">
              <a:avLst>
                <a:gd name="adj" fmla="val 16667"/>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2000">
                  <a:solidFill>
                    <a:schemeClr val="bg1"/>
                  </a:solidFill>
                </a:rPr>
                <a:t>RSCOM</a:t>
              </a:r>
              <a:r>
                <a:rPr lang="fr-FR" altLang="fr-FR" sz="1800">
                  <a:solidFill>
                    <a:srgbClr val="000099"/>
                  </a:solidFill>
                </a:rPr>
                <a:t> </a:t>
              </a:r>
            </a:p>
          </p:txBody>
        </p:sp>
        <p:sp>
          <p:nvSpPr>
            <p:cNvPr id="11" name="AutoShape 6"/>
            <p:cNvSpPr>
              <a:spLocks noChangeArrowheads="1"/>
            </p:cNvSpPr>
            <p:nvPr/>
          </p:nvSpPr>
          <p:spPr bwMode="auto">
            <a:xfrm>
              <a:off x="4665663" y="4032250"/>
              <a:ext cx="1441450" cy="628650"/>
            </a:xfrm>
            <a:prstGeom prst="roundRect">
              <a:avLst>
                <a:gd name="adj" fmla="val 16667"/>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2000">
                  <a:solidFill>
                    <a:schemeClr val="bg1"/>
                  </a:solidFill>
                </a:rPr>
                <a:t>Commission</a:t>
              </a:r>
              <a:r>
                <a:rPr lang="fr-FR" altLang="fr-FR" sz="1800">
                  <a:solidFill>
                    <a:schemeClr val="bg1"/>
                  </a:solidFill>
                </a:rPr>
                <a:t> </a:t>
              </a:r>
            </a:p>
          </p:txBody>
        </p:sp>
        <p:sp>
          <p:nvSpPr>
            <p:cNvPr id="12" name="AutoShape 7"/>
            <p:cNvSpPr>
              <a:spLocks noChangeArrowheads="1"/>
            </p:cNvSpPr>
            <p:nvPr/>
          </p:nvSpPr>
          <p:spPr bwMode="auto">
            <a:xfrm>
              <a:off x="4954588" y="2946400"/>
              <a:ext cx="855662" cy="327025"/>
            </a:xfrm>
            <a:prstGeom prst="roundRect">
              <a:avLst>
                <a:gd name="adj" fmla="val 16667"/>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2000">
                  <a:solidFill>
                    <a:schemeClr val="bg1"/>
                  </a:solidFill>
                </a:rPr>
                <a:t>RSPG</a:t>
              </a:r>
              <a:r>
                <a:rPr lang="fr-FR" altLang="fr-FR" sz="1800">
                  <a:solidFill>
                    <a:srgbClr val="000099"/>
                  </a:solidFill>
                </a:rPr>
                <a:t> </a:t>
              </a:r>
            </a:p>
          </p:txBody>
        </p:sp>
        <p:sp>
          <p:nvSpPr>
            <p:cNvPr id="13" name="Line 8"/>
            <p:cNvSpPr>
              <a:spLocks noChangeShapeType="1"/>
            </p:cNvSpPr>
            <p:nvPr/>
          </p:nvSpPr>
          <p:spPr bwMode="auto">
            <a:xfrm>
              <a:off x="3030538" y="4362450"/>
              <a:ext cx="1535112" cy="0"/>
            </a:xfrm>
            <a:prstGeom prst="line">
              <a:avLst/>
            </a:prstGeom>
            <a:noFill/>
            <a:ln w="38100">
              <a:solidFill>
                <a:srgbClr val="EDBB3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 name="Line 9"/>
            <p:cNvSpPr>
              <a:spLocks noChangeShapeType="1"/>
            </p:cNvSpPr>
            <p:nvPr/>
          </p:nvSpPr>
          <p:spPr bwMode="auto">
            <a:xfrm flipV="1">
              <a:off x="5386388" y="4718050"/>
              <a:ext cx="0" cy="776288"/>
            </a:xfrm>
            <a:prstGeom prst="line">
              <a:avLst/>
            </a:prstGeom>
            <a:noFill/>
            <a:ln w="38100">
              <a:solidFill>
                <a:srgbClr val="EDBB3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5" name="Line 10"/>
            <p:cNvSpPr>
              <a:spLocks noChangeShapeType="1"/>
            </p:cNvSpPr>
            <p:nvPr/>
          </p:nvSpPr>
          <p:spPr bwMode="auto">
            <a:xfrm flipV="1">
              <a:off x="2300288" y="4611688"/>
              <a:ext cx="0" cy="614362"/>
            </a:xfrm>
            <a:prstGeom prst="line">
              <a:avLst/>
            </a:prstGeom>
            <a:noFill/>
            <a:ln w="38100">
              <a:solidFill>
                <a:srgbClr val="EDBB3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 name="Text Box 11"/>
            <p:cNvSpPr txBox="1">
              <a:spLocks noChangeArrowheads="1"/>
            </p:cNvSpPr>
            <p:nvPr/>
          </p:nvSpPr>
          <p:spPr bwMode="auto">
            <a:xfrm rot="16200000">
              <a:off x="1984376" y="2178050"/>
              <a:ext cx="8001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2000">
                  <a:solidFill>
                    <a:srgbClr val="000099"/>
                  </a:solidFill>
                </a:rPr>
                <a:t>Technical Conditions (3)</a:t>
              </a:r>
            </a:p>
            <a:p>
              <a:pPr algn="ctr" eaLnBrk="1" hangingPunct="1"/>
              <a:r>
                <a:rPr lang="fr-FR" altLang="fr-FR" sz="2000">
                  <a:solidFill>
                    <a:srgbClr val="000099"/>
                  </a:solidFill>
                </a:rPr>
                <a:t>Harmonisation</a:t>
              </a:r>
            </a:p>
          </p:txBody>
        </p:sp>
        <p:sp>
          <p:nvSpPr>
            <p:cNvPr id="17" name="Text Box 12"/>
            <p:cNvSpPr txBox="1">
              <a:spLocks noChangeArrowheads="1"/>
            </p:cNvSpPr>
            <p:nvPr/>
          </p:nvSpPr>
          <p:spPr bwMode="auto">
            <a:xfrm rot="16200000">
              <a:off x="5995988" y="3430587"/>
              <a:ext cx="458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endParaRPr lang="en-GB" altLang="fr-FR" sz="1800" b="1">
                <a:solidFill>
                  <a:srgbClr val="000099"/>
                </a:solidFill>
              </a:endParaRPr>
            </a:p>
          </p:txBody>
        </p:sp>
        <p:sp>
          <p:nvSpPr>
            <p:cNvPr id="18" name="Line 13"/>
            <p:cNvSpPr>
              <a:spLocks noChangeShapeType="1"/>
            </p:cNvSpPr>
            <p:nvPr/>
          </p:nvSpPr>
          <p:spPr bwMode="auto">
            <a:xfrm>
              <a:off x="6316663" y="4360863"/>
              <a:ext cx="374650" cy="0"/>
            </a:xfrm>
            <a:prstGeom prst="line">
              <a:avLst/>
            </a:prstGeom>
            <a:noFill/>
            <a:ln w="38100">
              <a:solidFill>
                <a:srgbClr val="EDBB3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 name="Text Box 14"/>
            <p:cNvSpPr txBox="1">
              <a:spLocks noChangeArrowheads="1"/>
            </p:cNvSpPr>
            <p:nvPr/>
          </p:nvSpPr>
          <p:spPr bwMode="auto">
            <a:xfrm rot="16200000">
              <a:off x="7255510" y="3402806"/>
              <a:ext cx="492443" cy="191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2000" dirty="0" smtClean="0">
                  <a:solidFill>
                    <a:srgbClr val="000099"/>
                  </a:solidFill>
                </a:rPr>
                <a:t>EC</a:t>
              </a:r>
              <a:r>
                <a:rPr lang="fr-FR" altLang="fr-FR" sz="2000" dirty="0" smtClean="0">
                  <a:solidFill>
                    <a:srgbClr val="000099"/>
                  </a:solidFill>
                </a:rPr>
                <a:t> </a:t>
              </a:r>
              <a:r>
                <a:rPr lang="fr-FR" altLang="fr-FR" sz="2000" dirty="0" err="1">
                  <a:solidFill>
                    <a:srgbClr val="000099"/>
                  </a:solidFill>
                </a:rPr>
                <a:t>Decisions</a:t>
              </a:r>
              <a:endParaRPr lang="fr-FR" altLang="fr-FR" sz="2000" dirty="0">
                <a:solidFill>
                  <a:srgbClr val="000099"/>
                </a:solidFill>
              </a:endParaRPr>
            </a:p>
          </p:txBody>
        </p:sp>
        <p:sp>
          <p:nvSpPr>
            <p:cNvPr id="20" name="Line 15"/>
            <p:cNvSpPr>
              <a:spLocks noChangeShapeType="1"/>
            </p:cNvSpPr>
            <p:nvPr/>
          </p:nvSpPr>
          <p:spPr bwMode="auto">
            <a:xfrm>
              <a:off x="5386388" y="3330575"/>
              <a:ext cx="0" cy="661988"/>
            </a:xfrm>
            <a:prstGeom prst="line">
              <a:avLst/>
            </a:prstGeom>
            <a:noFill/>
            <a:ln w="38100">
              <a:solidFill>
                <a:srgbClr val="EDBB3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1" name="AutoShape 16"/>
            <p:cNvSpPr>
              <a:spLocks noChangeArrowheads="1"/>
            </p:cNvSpPr>
            <p:nvPr/>
          </p:nvSpPr>
          <p:spPr bwMode="auto">
            <a:xfrm>
              <a:off x="1738313" y="5259388"/>
              <a:ext cx="1185862" cy="327025"/>
            </a:xfrm>
            <a:prstGeom prst="roundRect">
              <a:avLst>
                <a:gd name="adj" fmla="val 16667"/>
              </a:avLst>
            </a:prstGeom>
            <a:solidFill>
              <a:srgbClr val="F2EC00"/>
            </a:solidFill>
            <a:ln w="9525">
              <a:solidFill>
                <a:srgbClr val="F2E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1800" b="1">
                  <a:solidFill>
                    <a:srgbClr val="000099"/>
                  </a:solidFill>
                </a:rPr>
                <a:t>Industry</a:t>
              </a:r>
              <a:r>
                <a:rPr lang="fr-FR" altLang="fr-FR" sz="1800">
                  <a:solidFill>
                    <a:srgbClr val="000099"/>
                  </a:solidFill>
                </a:rPr>
                <a:t> </a:t>
              </a:r>
            </a:p>
          </p:txBody>
        </p:sp>
        <p:sp>
          <p:nvSpPr>
            <p:cNvPr id="22" name="Rectangle 17"/>
            <p:cNvSpPr>
              <a:spLocks noChangeArrowheads="1"/>
            </p:cNvSpPr>
            <p:nvPr/>
          </p:nvSpPr>
          <p:spPr bwMode="auto">
            <a:xfrm>
              <a:off x="444500" y="3384550"/>
              <a:ext cx="8477250" cy="2705100"/>
            </a:xfrm>
            <a:prstGeom prst="rect">
              <a:avLst/>
            </a:prstGeom>
            <a:noFill/>
            <a:ln w="50800">
              <a:solidFill>
                <a:srgbClr val="00008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endParaRPr lang="fr-FR" altLang="fr-FR"/>
            </a:p>
          </p:txBody>
        </p:sp>
        <p:sp>
          <p:nvSpPr>
            <p:cNvPr id="23" name="Text Box 18"/>
            <p:cNvSpPr txBox="1">
              <a:spLocks noChangeArrowheads="1"/>
            </p:cNvSpPr>
            <p:nvPr/>
          </p:nvSpPr>
          <p:spPr bwMode="auto">
            <a:xfrm rot="16200000">
              <a:off x="1234230" y="5214651"/>
              <a:ext cx="430887" cy="20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1600" b="1" dirty="0">
                  <a:solidFill>
                    <a:srgbClr val="000099"/>
                  </a:solidFill>
                </a:rPr>
                <a:t>Spectrum </a:t>
              </a:r>
              <a:r>
                <a:rPr lang="fr-FR" altLang="fr-FR" sz="1600" b="1" dirty="0" err="1">
                  <a:solidFill>
                    <a:srgbClr val="000099"/>
                  </a:solidFill>
                </a:rPr>
                <a:t>Decision</a:t>
              </a:r>
              <a:r>
                <a:rPr lang="fr-FR" altLang="fr-FR" sz="1600" b="1" dirty="0">
                  <a:solidFill>
                    <a:srgbClr val="000099"/>
                  </a:solidFill>
                </a:rPr>
                <a:t> </a:t>
              </a:r>
            </a:p>
          </p:txBody>
        </p:sp>
        <p:sp>
          <p:nvSpPr>
            <p:cNvPr id="24" name="Rectangle 19"/>
            <p:cNvSpPr>
              <a:spLocks noChangeArrowheads="1"/>
            </p:cNvSpPr>
            <p:nvPr/>
          </p:nvSpPr>
          <p:spPr bwMode="auto">
            <a:xfrm>
              <a:off x="3711575" y="2185988"/>
              <a:ext cx="3154363" cy="1108075"/>
            </a:xfrm>
            <a:prstGeom prst="rect">
              <a:avLst/>
            </a:prstGeom>
            <a:noFill/>
            <a:ln w="50800">
              <a:solidFill>
                <a:srgbClr val="00008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endParaRPr lang="fr-FR" altLang="fr-FR"/>
            </a:p>
          </p:txBody>
        </p:sp>
        <p:sp>
          <p:nvSpPr>
            <p:cNvPr id="25" name="Text Box 20"/>
            <p:cNvSpPr txBox="1">
              <a:spLocks noChangeArrowheads="1"/>
            </p:cNvSpPr>
            <p:nvPr/>
          </p:nvSpPr>
          <p:spPr bwMode="auto">
            <a:xfrm rot="16200000">
              <a:off x="2247075" y="1684821"/>
              <a:ext cx="369332" cy="2254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1200" b="1" dirty="0" smtClean="0">
                  <a:solidFill>
                    <a:srgbClr val="000099"/>
                  </a:solidFill>
                </a:rPr>
                <a:t>RSPG Opinions and Reports</a:t>
              </a:r>
              <a:endParaRPr lang="fr-FR" altLang="fr-FR" sz="1200" b="1" dirty="0">
                <a:solidFill>
                  <a:srgbClr val="000099"/>
                </a:solidFill>
              </a:endParaRPr>
            </a:p>
          </p:txBody>
        </p:sp>
        <p:sp>
          <p:nvSpPr>
            <p:cNvPr id="26" name="Text Box 18"/>
            <p:cNvSpPr txBox="1">
              <a:spLocks noChangeArrowheads="1"/>
            </p:cNvSpPr>
            <p:nvPr/>
          </p:nvSpPr>
          <p:spPr bwMode="auto">
            <a:xfrm rot="16200000">
              <a:off x="3822701" y="3170237"/>
              <a:ext cx="3683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1200" b="1">
                  <a:solidFill>
                    <a:srgbClr val="000099"/>
                  </a:solidFill>
                </a:rPr>
                <a:t>EC mandates</a:t>
              </a:r>
            </a:p>
          </p:txBody>
        </p:sp>
        <p:sp>
          <p:nvSpPr>
            <p:cNvPr id="27" name="Text Box 18"/>
            <p:cNvSpPr txBox="1">
              <a:spLocks noChangeArrowheads="1"/>
            </p:cNvSpPr>
            <p:nvPr/>
          </p:nvSpPr>
          <p:spPr bwMode="auto">
            <a:xfrm rot="16200000">
              <a:off x="3305176" y="3744912"/>
              <a:ext cx="3683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1200" b="1">
                  <a:solidFill>
                    <a:srgbClr val="000099"/>
                  </a:solidFill>
                </a:rPr>
                <a:t>CEPT reports</a:t>
              </a:r>
            </a:p>
          </p:txBody>
        </p:sp>
        <p:sp>
          <p:nvSpPr>
            <p:cNvPr id="28" name="AutoShape 7"/>
            <p:cNvSpPr>
              <a:spLocks noChangeArrowheads="1"/>
            </p:cNvSpPr>
            <p:nvPr/>
          </p:nvSpPr>
          <p:spPr bwMode="auto">
            <a:xfrm>
              <a:off x="1944688" y="1520825"/>
              <a:ext cx="6516687" cy="606425"/>
            </a:xfrm>
            <a:prstGeom prst="roundRect">
              <a:avLst>
                <a:gd name="adj" fmla="val 16667"/>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r>
                <a:rPr lang="fr-FR" altLang="fr-FR" sz="2000" dirty="0" smtClean="0">
                  <a:solidFill>
                    <a:schemeClr val="bg1"/>
                  </a:solidFill>
                </a:rPr>
                <a:t>RSPP</a:t>
              </a:r>
              <a:endParaRPr lang="fr-FR" altLang="fr-FR" sz="2000" dirty="0">
                <a:solidFill>
                  <a:schemeClr val="bg1"/>
                </a:solidFill>
              </a:endParaRPr>
            </a:p>
            <a:p>
              <a:pPr algn="ctr" eaLnBrk="1" hangingPunct="1"/>
              <a:r>
                <a:rPr lang="fr-FR" altLang="fr-FR" sz="1800" dirty="0">
                  <a:solidFill>
                    <a:schemeClr val="bg1"/>
                  </a:solidFill>
                </a:rPr>
                <a:t> Radio Spectrum Policy Program  EU DEC 243/2012/UE</a:t>
              </a:r>
            </a:p>
          </p:txBody>
        </p:sp>
      </p:grpSp>
    </p:spTree>
    <p:extLst>
      <p:ext uri="{BB962C8B-B14F-4D97-AF65-F5344CB8AC3E}">
        <p14:creationId xmlns:p14="http://schemas.microsoft.com/office/powerpoint/2010/main" val="2445230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da-DK" dirty="0" smtClean="0">
                <a:latin typeface="Arial" charset="0"/>
                <a:ea typeface="ＭＳ Ｐゴシック" pitchFamily="34" charset="-128"/>
              </a:rPr>
              <a:t>ECC Role in Europe</a:t>
            </a: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4</a:t>
            </a:fld>
            <a:endParaRPr lang="en-US">
              <a:solidFill>
                <a:srgbClr val="887F6E"/>
              </a:solidFill>
            </a:endParaRPr>
          </a:p>
        </p:txBody>
      </p:sp>
      <p:sp>
        <p:nvSpPr>
          <p:cNvPr id="7" name="Rectangle 3"/>
          <p:cNvSpPr txBox="1">
            <a:spLocks noChangeArrowheads="1"/>
          </p:cNvSpPr>
          <p:nvPr/>
        </p:nvSpPr>
        <p:spPr>
          <a:xfrm>
            <a:off x="325509" y="1600200"/>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marL="0" lvl="1" indent="0">
              <a:buClrTx/>
              <a:buNone/>
              <a:tabLst/>
            </a:pPr>
            <a:r>
              <a:rPr lang="en-GB" sz="1600" b="1" dirty="0" smtClean="0"/>
              <a:t>Based on high </a:t>
            </a:r>
            <a:r>
              <a:rPr lang="en-GB" sz="1600" b="1" dirty="0"/>
              <a:t>technical expertise and longstanding experience in spectrum </a:t>
            </a:r>
            <a:r>
              <a:rPr lang="en-GB" sz="1600" b="1" dirty="0" smtClean="0"/>
              <a:t>management </a:t>
            </a:r>
            <a:r>
              <a:rPr lang="en-GB" sz="1600" b="1" dirty="0" smtClean="0"/>
              <a:t>ECC </a:t>
            </a:r>
            <a:r>
              <a:rPr lang="en-GB" sz="1600" b="1" dirty="0" smtClean="0"/>
              <a:t>works on the basis of </a:t>
            </a:r>
            <a:r>
              <a:rPr lang="en-GB" sz="1600" b="1" dirty="0"/>
              <a:t>c</a:t>
            </a:r>
            <a:r>
              <a:rPr lang="en-GB" sz="1600" b="1" dirty="0" smtClean="0"/>
              <a:t>onsensus and its decisions have a voluntary character. </a:t>
            </a:r>
            <a:r>
              <a:rPr lang="en-GB" sz="1600" b="1" dirty="0" smtClean="0"/>
              <a:t>It </a:t>
            </a:r>
            <a:r>
              <a:rPr lang="en-GB" sz="1600" b="1" dirty="0" smtClean="0"/>
              <a:t>is a flexible instrument in the hands of national administrations</a:t>
            </a:r>
          </a:p>
          <a:p>
            <a:pPr lvl="1">
              <a:buFont typeface="Arial" pitchFamily="34" charset="0"/>
              <a:buChar char="•"/>
            </a:pPr>
            <a:endParaRPr lang="en-GB" sz="1400" dirty="0" smtClean="0"/>
          </a:p>
          <a:p>
            <a:pPr lvl="1">
              <a:buFont typeface="Arial" pitchFamily="34" charset="0"/>
              <a:buChar char="•"/>
            </a:pPr>
            <a:r>
              <a:rPr lang="en-GB" sz="1600" dirty="0" smtClean="0"/>
              <a:t>European Common Allocation Table</a:t>
            </a:r>
            <a:endParaRPr lang="da-DK" sz="1600" dirty="0" smtClean="0"/>
          </a:p>
          <a:p>
            <a:pPr lvl="1">
              <a:buFont typeface="Arial" pitchFamily="34" charset="0"/>
              <a:buChar char="•"/>
            </a:pPr>
            <a:r>
              <a:rPr lang="da-DK" sz="1600" dirty="0" smtClean="0"/>
              <a:t>Database on the spectrum use by each CEPT member  : </a:t>
            </a:r>
            <a:r>
              <a:rPr lang="da-DK" sz="1600" dirty="0" smtClean="0">
                <a:hlinkClick r:id="rId2"/>
              </a:rPr>
              <a:t>www.efis.dk</a:t>
            </a:r>
            <a:endParaRPr lang="da-DK" sz="1600" dirty="0" smtClean="0"/>
          </a:p>
          <a:p>
            <a:pPr lvl="1">
              <a:buFont typeface="Arial" pitchFamily="34" charset="0"/>
              <a:buChar char="•"/>
            </a:pPr>
            <a:r>
              <a:rPr lang="da-DK" sz="1600" dirty="0" smtClean="0"/>
              <a:t>ECC Decisions, Recommendations or Reports</a:t>
            </a:r>
            <a:endParaRPr lang="da-DK" sz="1600" dirty="0"/>
          </a:p>
          <a:p>
            <a:pPr lvl="1">
              <a:buFont typeface="Arial" pitchFamily="34" charset="0"/>
              <a:buChar char="•"/>
            </a:pPr>
            <a:r>
              <a:rPr lang="en-GB" sz="1600" dirty="0" smtClean="0"/>
              <a:t>Strong </a:t>
            </a:r>
            <a:r>
              <a:rPr lang="en-GB" sz="1600" dirty="0" smtClean="0"/>
              <a:t>relationship with ETSI and open participation of industry and all stakeholders in the decision making process</a:t>
            </a:r>
            <a:endParaRPr lang="en-GB" sz="1600" dirty="0"/>
          </a:p>
          <a:p>
            <a:pPr lvl="1">
              <a:buFont typeface="Arial" pitchFamily="34" charset="0"/>
              <a:buChar char="•"/>
            </a:pPr>
            <a:r>
              <a:rPr lang="en-GB" sz="1600" dirty="0" smtClean="0"/>
              <a:t>European common positions in </a:t>
            </a:r>
            <a:r>
              <a:rPr lang="en-GB" sz="1600" dirty="0" smtClean="0"/>
              <a:t>international conference </a:t>
            </a:r>
            <a:r>
              <a:rPr lang="en-GB" sz="1600" dirty="0" smtClean="0"/>
              <a:t>(ITU World Radio Conference)</a:t>
            </a:r>
          </a:p>
          <a:p>
            <a:pPr lvl="1">
              <a:buFont typeface="Arial" pitchFamily="34" charset="0"/>
              <a:buChar char="•"/>
            </a:pPr>
            <a:r>
              <a:rPr lang="en-GB" sz="1600" dirty="0" smtClean="0"/>
              <a:t>Holistic approach of spectrum management : all range of spectrum, all services </a:t>
            </a:r>
          </a:p>
          <a:p>
            <a:pPr lvl="2">
              <a:buFont typeface="Arial" pitchFamily="34" charset="0"/>
              <a:buChar char="•"/>
            </a:pPr>
            <a:r>
              <a:rPr lang="en-GB" sz="1600" dirty="0" smtClean="0"/>
              <a:t>Many applications need access to spectrum, from social alarms to satellite, from mobile networks to military radars : ECC has to manage all requests !</a:t>
            </a:r>
          </a:p>
          <a:p>
            <a:pPr lvl="2">
              <a:buFont typeface="Arial" pitchFamily="34" charset="0"/>
              <a:buChar char="•"/>
            </a:pPr>
            <a:r>
              <a:rPr lang="en-GB" sz="1600" dirty="0" smtClean="0"/>
              <a:t>Spectrum is a pie to be shared … but there are many ways to share this pie !</a:t>
            </a:r>
          </a:p>
          <a:p>
            <a:pPr marL="360363" lvl="2" indent="0">
              <a:buNone/>
            </a:pPr>
            <a:endParaRPr lang="en-GB" sz="1400" dirty="0" smtClean="0"/>
          </a:p>
        </p:txBody>
      </p:sp>
    </p:spTree>
    <p:extLst>
      <p:ext uri="{BB962C8B-B14F-4D97-AF65-F5344CB8AC3E}">
        <p14:creationId xmlns:p14="http://schemas.microsoft.com/office/powerpoint/2010/main" val="2560776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518864" y="878728"/>
            <a:ext cx="8229600" cy="685800"/>
          </a:xfrm>
        </p:spPr>
        <p:txBody>
          <a:bodyPr/>
          <a:lstStyle/>
          <a:p>
            <a:r>
              <a:rPr lang="da-DK" dirty="0" smtClean="0">
                <a:latin typeface="Arial" charset="0"/>
                <a:ea typeface="ＭＳ Ｐゴシック" pitchFamily="34" charset="-128"/>
              </a:rPr>
              <a:t>Key </a:t>
            </a:r>
            <a:r>
              <a:rPr lang="da-DK" dirty="0" smtClean="0">
                <a:latin typeface="Arial" charset="0"/>
                <a:ea typeface="ＭＳ Ｐゴシック" pitchFamily="34" charset="-128"/>
              </a:rPr>
              <a:t>objectives</a:t>
            </a:r>
            <a:r>
              <a:rPr lang="da-DK" dirty="0" smtClean="0">
                <a:latin typeface="Arial" charset="0"/>
                <a:ea typeface="ＭＳ Ｐゴシック" pitchFamily="34" charset="-128"/>
              </a:rPr>
              <a:t> </a:t>
            </a:r>
            <a:r>
              <a:rPr lang="da-DK" dirty="0" smtClean="0">
                <a:latin typeface="Arial" charset="0"/>
                <a:ea typeface="ＭＳ Ｐゴシック" pitchFamily="34" charset="-128"/>
              </a:rPr>
              <a:t>in spectrum management</a:t>
            </a: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5</a:t>
            </a:fld>
            <a:endParaRPr lang="en-US">
              <a:solidFill>
                <a:srgbClr val="887F6E"/>
              </a:solidFill>
            </a:endParaRPr>
          </a:p>
        </p:txBody>
      </p:sp>
      <p:sp>
        <p:nvSpPr>
          <p:cNvPr id="7" name="Rectangle 3"/>
          <p:cNvSpPr txBox="1">
            <a:spLocks noChangeArrowheads="1"/>
          </p:cNvSpPr>
          <p:nvPr/>
        </p:nvSpPr>
        <p:spPr>
          <a:xfrm>
            <a:off x="323528" y="1412776"/>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lvl="1">
              <a:buFont typeface="Arial" pitchFamily="34" charset="0"/>
              <a:buChar char="•"/>
            </a:pPr>
            <a:r>
              <a:rPr lang="en-GB" sz="1800" i="1" dirty="0" smtClean="0"/>
              <a:t>Right balance between regulation and flexibility</a:t>
            </a:r>
          </a:p>
          <a:p>
            <a:pPr lvl="2">
              <a:buFont typeface="Arial" pitchFamily="34" charset="0"/>
              <a:buChar char="•"/>
            </a:pPr>
            <a:r>
              <a:rPr lang="en-GB" sz="1600" dirty="0" smtClean="0"/>
              <a:t>Too much regulation may prevent innovation</a:t>
            </a:r>
          </a:p>
          <a:p>
            <a:pPr lvl="2">
              <a:buFont typeface="Arial" pitchFamily="34" charset="0"/>
              <a:buChar char="•"/>
            </a:pPr>
            <a:r>
              <a:rPr lang="en-GB" sz="1600" dirty="0" smtClean="0"/>
              <a:t>But too “loose” regulation may generate </a:t>
            </a:r>
            <a:r>
              <a:rPr lang="en-GB" sz="1600" dirty="0" smtClean="0"/>
              <a:t>difficult interference case </a:t>
            </a:r>
            <a:r>
              <a:rPr lang="en-GB" sz="1600" dirty="0" smtClean="0"/>
              <a:t>(</a:t>
            </a:r>
            <a:r>
              <a:rPr lang="en-GB" sz="1600" dirty="0" err="1" smtClean="0"/>
              <a:t>WiFi</a:t>
            </a:r>
            <a:r>
              <a:rPr lang="en-GB" sz="1600" dirty="0" smtClean="0"/>
              <a:t> 5 GHz to </a:t>
            </a:r>
            <a:r>
              <a:rPr lang="en-GB" sz="1600" dirty="0" err="1" smtClean="0"/>
              <a:t>meteo</a:t>
            </a:r>
            <a:r>
              <a:rPr lang="en-GB" sz="1600" dirty="0" smtClean="0"/>
              <a:t> radars, Interference between SRD in the 870 MHz band)</a:t>
            </a:r>
            <a:endParaRPr lang="da-DK" sz="1800" dirty="0" smtClean="0"/>
          </a:p>
          <a:p>
            <a:pPr lvl="1">
              <a:buFont typeface="Arial" pitchFamily="34" charset="0"/>
              <a:buChar char="•"/>
            </a:pPr>
            <a:endParaRPr lang="da-DK" sz="1800" i="1" dirty="0" smtClean="0"/>
          </a:p>
          <a:p>
            <a:pPr lvl="1">
              <a:buFont typeface="Arial" pitchFamily="34" charset="0"/>
              <a:buChar char="•"/>
            </a:pPr>
            <a:r>
              <a:rPr lang="da-DK" sz="1800" i="1" dirty="0" smtClean="0"/>
              <a:t>”</a:t>
            </a:r>
            <a:r>
              <a:rPr lang="da-DK" sz="1800" i="1" dirty="0" smtClean="0"/>
              <a:t>Neutrality” </a:t>
            </a:r>
          </a:p>
          <a:p>
            <a:pPr lvl="2">
              <a:buFont typeface="Arial" pitchFamily="34" charset="0"/>
              <a:buChar char="•"/>
            </a:pPr>
            <a:r>
              <a:rPr lang="da-DK" sz="1600" dirty="0" smtClean="0"/>
              <a:t>Technology neutrality</a:t>
            </a:r>
            <a:r>
              <a:rPr lang="da-DK" sz="1600" dirty="0"/>
              <a:t> </a:t>
            </a:r>
            <a:r>
              <a:rPr lang="da-DK" sz="1600" dirty="0" smtClean="0"/>
              <a:t>: ”Block Edge Masks”? ”minimum technology performance”?</a:t>
            </a:r>
          </a:p>
          <a:p>
            <a:pPr lvl="2">
              <a:buFont typeface="Arial" pitchFamily="34" charset="0"/>
              <a:buChar char="•"/>
            </a:pPr>
            <a:r>
              <a:rPr lang="da-DK" sz="1600" dirty="0" smtClean="0"/>
              <a:t>Service neutrality</a:t>
            </a:r>
            <a:r>
              <a:rPr lang="da-DK" sz="1600" smtClean="0"/>
              <a:t>: </a:t>
            </a:r>
            <a:r>
              <a:rPr lang="da-DK" sz="1600" smtClean="0"/>
              <a:t>designation to ECS, but characteristics are defining networks/applications</a:t>
            </a:r>
            <a:endParaRPr lang="da-DK" sz="1600" dirty="0"/>
          </a:p>
          <a:p>
            <a:pPr lvl="1">
              <a:buFont typeface="Arial" pitchFamily="34" charset="0"/>
              <a:buChar char="•"/>
            </a:pPr>
            <a:endParaRPr lang="da-DK" sz="1800" i="1" dirty="0" smtClean="0"/>
          </a:p>
          <a:p>
            <a:pPr lvl="1">
              <a:buFont typeface="Arial" pitchFamily="34" charset="0"/>
              <a:buChar char="•"/>
            </a:pPr>
            <a:r>
              <a:rPr lang="da-DK" sz="1800" i="1" dirty="0" smtClean="0"/>
              <a:t>Promoting </a:t>
            </a:r>
            <a:r>
              <a:rPr lang="da-DK" sz="1800" i="1" dirty="0" smtClean="0"/>
              <a:t>efficient use of spectrum </a:t>
            </a:r>
          </a:p>
          <a:p>
            <a:pPr lvl="2">
              <a:buFont typeface="Arial" pitchFamily="34" charset="0"/>
              <a:buChar char="•"/>
            </a:pPr>
            <a:r>
              <a:rPr lang="da-DK" sz="1600" dirty="0" smtClean="0"/>
              <a:t>many </a:t>
            </a:r>
            <a:r>
              <a:rPr lang="da-DK" sz="1600" dirty="0" smtClean="0"/>
              <a:t>regulatory, economic and technical aspects</a:t>
            </a:r>
            <a:endParaRPr lang="da-DK" sz="1800" dirty="0"/>
          </a:p>
          <a:p>
            <a:pPr lvl="1">
              <a:buFont typeface="Arial" pitchFamily="34" charset="0"/>
              <a:buChar char="•"/>
            </a:pPr>
            <a:endParaRPr lang="da-DK" sz="1800" i="1" dirty="0" smtClean="0"/>
          </a:p>
          <a:p>
            <a:pPr lvl="1">
              <a:buFont typeface="Arial" pitchFamily="34" charset="0"/>
              <a:buChar char="•"/>
            </a:pPr>
            <a:r>
              <a:rPr lang="da-DK" sz="1800" i="1" dirty="0" smtClean="0"/>
              <a:t>Promoting </a:t>
            </a:r>
            <a:r>
              <a:rPr lang="da-DK" sz="1800" i="1" dirty="0" smtClean="0"/>
              <a:t>harmonisation</a:t>
            </a:r>
          </a:p>
          <a:p>
            <a:pPr lvl="2">
              <a:buFont typeface="Arial" pitchFamily="34" charset="0"/>
              <a:buChar char="•"/>
            </a:pPr>
            <a:r>
              <a:rPr lang="da-DK" sz="1600" dirty="0" smtClean="0"/>
              <a:t>Europe first, but manufacturers think ”global</a:t>
            </a:r>
            <a:r>
              <a:rPr lang="da-DK" sz="1600" dirty="0" smtClean="0"/>
              <a:t>”</a:t>
            </a:r>
            <a:endParaRPr lang="da-DK" sz="1200" dirty="0"/>
          </a:p>
          <a:p>
            <a:pPr lvl="1">
              <a:buFont typeface="Arial" pitchFamily="34" charset="0"/>
              <a:buChar char="•"/>
            </a:pPr>
            <a:endParaRPr lang="da-DK" sz="1400" dirty="0" smtClean="0"/>
          </a:p>
        </p:txBody>
      </p:sp>
    </p:spTree>
    <p:extLst>
      <p:ext uri="{BB962C8B-B14F-4D97-AF65-F5344CB8AC3E}">
        <p14:creationId xmlns:p14="http://schemas.microsoft.com/office/powerpoint/2010/main" val="3930747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518864" y="878728"/>
            <a:ext cx="8229600" cy="685800"/>
          </a:xfrm>
        </p:spPr>
        <p:txBody>
          <a:bodyPr/>
          <a:lstStyle/>
          <a:p>
            <a:r>
              <a:rPr lang="da-DK" dirty="0" smtClean="0">
                <a:latin typeface="Arial" charset="0"/>
                <a:ea typeface="ＭＳ Ｐゴシック" pitchFamily="34" charset="-128"/>
              </a:rPr>
              <a:t>Need for harmonisation</a:t>
            </a: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6</a:t>
            </a:fld>
            <a:endParaRPr lang="en-US">
              <a:solidFill>
                <a:srgbClr val="887F6E"/>
              </a:solidFill>
            </a:endParaRPr>
          </a:p>
        </p:txBody>
      </p:sp>
      <p:sp>
        <p:nvSpPr>
          <p:cNvPr id="7" name="Rectangle 3"/>
          <p:cNvSpPr txBox="1">
            <a:spLocks noChangeArrowheads="1"/>
          </p:cNvSpPr>
          <p:nvPr/>
        </p:nvSpPr>
        <p:spPr>
          <a:xfrm>
            <a:off x="323528" y="1844824"/>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lvl="1">
              <a:buFont typeface="Arial" pitchFamily="34" charset="0"/>
              <a:buChar char="•"/>
            </a:pPr>
            <a:endParaRPr lang="da-DK" sz="1400" dirty="0"/>
          </a:p>
          <a:p>
            <a:pPr lvl="1">
              <a:buFont typeface="Arial" pitchFamily="34" charset="0"/>
              <a:buChar char="•"/>
            </a:pPr>
            <a:endParaRPr lang="da-DK" sz="1400" dirty="0" smtClean="0"/>
          </a:p>
        </p:txBody>
      </p:sp>
      <p:sp>
        <p:nvSpPr>
          <p:cNvPr id="6" name="Espace réservé du texte 2"/>
          <p:cNvSpPr>
            <a:spLocks noGrp="1"/>
          </p:cNvSpPr>
          <p:nvPr>
            <p:ph type="body" sz="quarter" idx="12"/>
          </p:nvPr>
        </p:nvSpPr>
        <p:spPr>
          <a:xfrm>
            <a:off x="457200" y="1753200"/>
            <a:ext cx="8229600" cy="4410000"/>
          </a:xfrm>
        </p:spPr>
        <p:txBody>
          <a:bodyPr/>
          <a:lstStyle/>
          <a:p>
            <a:pPr>
              <a:buFont typeface="Arial" panose="020B0604020202020204" pitchFamily="34" charset="0"/>
              <a:buChar char="•"/>
            </a:pPr>
            <a:r>
              <a:rPr lang="fr-FR" dirty="0" err="1" smtClean="0"/>
              <a:t>Lack</a:t>
            </a:r>
            <a:r>
              <a:rPr lang="fr-FR" dirty="0" smtClean="0"/>
              <a:t> of harmonisation </a:t>
            </a:r>
            <a:r>
              <a:rPr lang="fr-FR" dirty="0" err="1" smtClean="0"/>
              <a:t>means</a:t>
            </a:r>
            <a:r>
              <a:rPr lang="fr-FR" dirty="0" smtClean="0"/>
              <a:t>:</a:t>
            </a:r>
            <a:endParaRPr lang="fr-FR" dirty="0" smtClean="0"/>
          </a:p>
          <a:p>
            <a:pPr lvl="2">
              <a:buFont typeface="Arial" panose="020B0604020202020204" pitchFamily="34" charset="0"/>
              <a:buChar char="•"/>
            </a:pPr>
            <a:r>
              <a:rPr lang="fr-FR" dirty="0" smtClean="0"/>
              <a:t>Equipement </a:t>
            </a:r>
            <a:r>
              <a:rPr lang="fr-FR" dirty="0" err="1" smtClean="0"/>
              <a:t>cost</a:t>
            </a:r>
            <a:r>
              <a:rPr lang="fr-FR" dirty="0" smtClean="0"/>
              <a:t> </a:t>
            </a:r>
            <a:r>
              <a:rPr lang="fr-FR" dirty="0" smtClean="0"/>
              <a:t>(</a:t>
            </a:r>
            <a:r>
              <a:rPr lang="fr-FR" dirty="0" err="1" smtClean="0"/>
              <a:t>economies</a:t>
            </a:r>
            <a:r>
              <a:rPr lang="fr-FR" dirty="0" smtClean="0"/>
              <a:t> </a:t>
            </a:r>
            <a:r>
              <a:rPr lang="fr-FR" dirty="0" smtClean="0"/>
              <a:t>of </a:t>
            </a:r>
            <a:r>
              <a:rPr lang="fr-FR" dirty="0" err="1" smtClean="0"/>
              <a:t>scale</a:t>
            </a:r>
            <a:r>
              <a:rPr lang="fr-FR" dirty="0" smtClean="0"/>
              <a:t>)</a:t>
            </a:r>
            <a:endParaRPr lang="fr-FR" dirty="0" smtClean="0"/>
          </a:p>
          <a:p>
            <a:pPr lvl="2">
              <a:buFont typeface="Arial" panose="020B0604020202020204" pitchFamily="34" charset="0"/>
              <a:buChar char="•"/>
            </a:pPr>
            <a:r>
              <a:rPr lang="fr-FR" dirty="0" smtClean="0"/>
              <a:t>Network </a:t>
            </a:r>
            <a:r>
              <a:rPr lang="fr-FR" dirty="0" err="1" smtClean="0"/>
              <a:t>cost</a:t>
            </a:r>
            <a:r>
              <a:rPr lang="fr-FR" dirty="0" smtClean="0"/>
              <a:t>, </a:t>
            </a:r>
            <a:r>
              <a:rPr lang="fr-FR" dirty="0" err="1" smtClean="0"/>
              <a:t>e.g</a:t>
            </a:r>
            <a:r>
              <a:rPr lang="fr-FR" dirty="0" smtClean="0"/>
              <a:t>. </a:t>
            </a:r>
            <a:r>
              <a:rPr lang="fr-FR" dirty="0" smtClean="0"/>
              <a:t>one </a:t>
            </a:r>
            <a:r>
              <a:rPr lang="fr-FR" dirty="0" err="1" smtClean="0"/>
              <a:t>additional</a:t>
            </a:r>
            <a:r>
              <a:rPr lang="fr-FR" dirty="0" smtClean="0"/>
              <a:t> duplexer </a:t>
            </a:r>
            <a:r>
              <a:rPr lang="fr-FR" dirty="0" smtClean="0"/>
              <a:t>of</a:t>
            </a:r>
            <a:r>
              <a:rPr lang="fr-FR" dirty="0" smtClean="0"/>
              <a:t> </a:t>
            </a:r>
            <a:r>
              <a:rPr lang="fr-FR" dirty="0" smtClean="0"/>
              <a:t>1 dB </a:t>
            </a:r>
            <a:r>
              <a:rPr lang="fr-FR" dirty="0" err="1" smtClean="0"/>
              <a:t>loss</a:t>
            </a:r>
            <a:r>
              <a:rPr lang="fr-FR" dirty="0" smtClean="0"/>
              <a:t> = 10 % </a:t>
            </a:r>
            <a:r>
              <a:rPr lang="fr-FR" dirty="0" err="1" smtClean="0"/>
              <a:t>capacity</a:t>
            </a:r>
            <a:r>
              <a:rPr lang="fr-FR" dirty="0" smtClean="0"/>
              <a:t> </a:t>
            </a:r>
            <a:r>
              <a:rPr lang="fr-FR" dirty="0" err="1" smtClean="0"/>
              <a:t>loss</a:t>
            </a:r>
            <a:endParaRPr lang="fr-FR" dirty="0" smtClean="0"/>
          </a:p>
          <a:p>
            <a:pPr lvl="2">
              <a:buFont typeface="Arial" panose="020B0604020202020204" pitchFamily="34" charset="0"/>
              <a:buChar char="•"/>
            </a:pPr>
            <a:r>
              <a:rPr lang="fr-FR" dirty="0" smtClean="0"/>
              <a:t>Cross-border coordination </a:t>
            </a:r>
            <a:r>
              <a:rPr lang="fr-FR" dirty="0" err="1" smtClean="0"/>
              <a:t>difficulties</a:t>
            </a:r>
            <a:endParaRPr lang="fr-FR" dirty="0" smtClean="0"/>
          </a:p>
          <a:p>
            <a:pPr lvl="2">
              <a:buFont typeface="Arial" panose="020B0604020202020204" pitchFamily="34" charset="0"/>
              <a:buChar char="•"/>
            </a:pPr>
            <a:r>
              <a:rPr lang="fr-FR" dirty="0" err="1" smtClean="0"/>
              <a:t>Interference</a:t>
            </a:r>
            <a:r>
              <a:rPr lang="fr-FR" dirty="0" smtClean="0"/>
              <a:t> </a:t>
            </a:r>
            <a:r>
              <a:rPr lang="fr-FR" dirty="0" err="1" smtClean="0"/>
              <a:t>potential</a:t>
            </a:r>
            <a:r>
              <a:rPr lang="fr-FR" dirty="0" smtClean="0"/>
              <a:t> </a:t>
            </a:r>
          </a:p>
          <a:p>
            <a:pPr lvl="2">
              <a:buFont typeface="Arial" panose="020B0604020202020204" pitchFamily="34" charset="0"/>
              <a:buChar char="•"/>
            </a:pPr>
            <a:r>
              <a:rPr lang="fr-FR" dirty="0" err="1" smtClean="0"/>
              <a:t>Denial</a:t>
            </a:r>
            <a:r>
              <a:rPr lang="fr-FR" dirty="0" smtClean="0"/>
              <a:t> of services</a:t>
            </a:r>
          </a:p>
          <a:p>
            <a:pPr lvl="2">
              <a:buFont typeface="Arial" panose="020B0604020202020204" pitchFamily="34" charset="0"/>
              <a:buChar char="•"/>
            </a:pPr>
            <a:r>
              <a:rPr lang="fr-FR" dirty="0" smtClean="0"/>
              <a:t>For Europe, obstacle to the single </a:t>
            </a:r>
            <a:r>
              <a:rPr lang="fr-FR" dirty="0" err="1" smtClean="0"/>
              <a:t>market</a:t>
            </a:r>
            <a:r>
              <a:rPr lang="fr-FR" dirty="0" smtClean="0"/>
              <a:t> </a:t>
            </a:r>
          </a:p>
          <a:p>
            <a:pPr marL="1588" lvl="1" indent="0">
              <a:buNone/>
            </a:pPr>
            <a:endParaRPr lang="fr-FR" dirty="0" smtClean="0"/>
          </a:p>
          <a:p>
            <a:pPr marL="344488" lvl="1" indent="-342900"/>
            <a:r>
              <a:rPr lang="fr-FR" dirty="0" err="1" smtClean="0"/>
              <a:t>Every</a:t>
            </a:r>
            <a:r>
              <a:rPr lang="fr-FR" dirty="0" smtClean="0"/>
              <a:t> </a:t>
            </a:r>
            <a:r>
              <a:rPr lang="fr-FR" dirty="0" err="1" smtClean="0"/>
              <a:t>industry</a:t>
            </a:r>
            <a:r>
              <a:rPr lang="fr-FR" dirty="0" smtClean="0"/>
              <a:t> claims for Europe/Global harmonisation</a:t>
            </a:r>
          </a:p>
          <a:p>
            <a:pPr marL="703263" lvl="2" indent="-342900"/>
            <a:r>
              <a:rPr lang="fr-FR" dirty="0" smtClean="0"/>
              <a:t>Broadband</a:t>
            </a:r>
          </a:p>
          <a:p>
            <a:pPr marL="703263" lvl="2" indent="-342900"/>
            <a:r>
              <a:rPr lang="fr-FR" dirty="0" smtClean="0"/>
              <a:t>Satellite</a:t>
            </a:r>
          </a:p>
          <a:p>
            <a:pPr marL="703263" lvl="2" indent="-342900"/>
            <a:r>
              <a:rPr lang="fr-FR" dirty="0" err="1" smtClean="0"/>
              <a:t>WiFi</a:t>
            </a:r>
            <a:r>
              <a:rPr lang="fr-FR" dirty="0"/>
              <a:t> </a:t>
            </a:r>
            <a:endParaRPr lang="fr-FR" dirty="0" smtClean="0"/>
          </a:p>
          <a:p>
            <a:pPr marL="703263" lvl="2" indent="-342900"/>
            <a:r>
              <a:rPr lang="fr-FR" dirty="0" smtClean="0"/>
              <a:t>RFID, SRD …</a:t>
            </a:r>
          </a:p>
          <a:p>
            <a:pPr marL="360363" lvl="2" indent="0">
              <a:buNone/>
            </a:pPr>
            <a:endParaRPr lang="fr-FR" dirty="0"/>
          </a:p>
          <a:p>
            <a:pPr marL="360363" lvl="2" indent="0">
              <a:buNone/>
            </a:pPr>
            <a:r>
              <a:rPr lang="fr-FR" dirty="0" smtClean="0"/>
              <a:t> </a:t>
            </a:r>
          </a:p>
          <a:p>
            <a:pPr lvl="2">
              <a:buFont typeface="Arial" panose="020B0604020202020204" pitchFamily="34" charset="0"/>
              <a:buChar char="•"/>
            </a:pPr>
            <a:endParaRPr lang="fr-FR" dirty="0"/>
          </a:p>
        </p:txBody>
      </p:sp>
    </p:spTree>
    <p:extLst>
      <p:ext uri="{BB962C8B-B14F-4D97-AF65-F5344CB8AC3E}">
        <p14:creationId xmlns:p14="http://schemas.microsoft.com/office/powerpoint/2010/main" val="1888055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518864" y="878728"/>
            <a:ext cx="8229600" cy="685800"/>
          </a:xfrm>
        </p:spPr>
        <p:txBody>
          <a:bodyPr/>
          <a:lstStyle/>
          <a:p>
            <a:r>
              <a:rPr lang="da-DK" dirty="0" smtClean="0">
                <a:latin typeface="Arial" charset="0"/>
                <a:ea typeface="ＭＳ Ｐゴシック" pitchFamily="34" charset="-128"/>
              </a:rPr>
              <a:t>Technology takes care of the lack of harmonisation?</a:t>
            </a: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7</a:t>
            </a:fld>
            <a:endParaRPr lang="en-US">
              <a:solidFill>
                <a:srgbClr val="887F6E"/>
              </a:solidFill>
            </a:endParaRPr>
          </a:p>
        </p:txBody>
      </p:sp>
      <p:sp>
        <p:nvSpPr>
          <p:cNvPr id="7" name="Rectangle 3"/>
          <p:cNvSpPr txBox="1">
            <a:spLocks noChangeArrowheads="1"/>
          </p:cNvSpPr>
          <p:nvPr/>
        </p:nvSpPr>
        <p:spPr>
          <a:xfrm>
            <a:off x="323528" y="1844824"/>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lvl="1">
              <a:buFont typeface="Arial" pitchFamily="34" charset="0"/>
              <a:buChar char="•"/>
            </a:pPr>
            <a:endParaRPr lang="da-DK" sz="1400" dirty="0"/>
          </a:p>
          <a:p>
            <a:pPr lvl="1">
              <a:buFont typeface="Arial" pitchFamily="34" charset="0"/>
              <a:buChar char="•"/>
            </a:pPr>
            <a:endParaRPr lang="da-DK" sz="14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1902308"/>
            <a:ext cx="8972550" cy="430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209925"/>
            <a:ext cx="1733550"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702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518864" y="878728"/>
            <a:ext cx="8229600" cy="685800"/>
          </a:xfrm>
        </p:spPr>
        <p:txBody>
          <a:bodyPr/>
          <a:lstStyle/>
          <a:p>
            <a:r>
              <a:rPr lang="da-DK" dirty="0" smtClean="0">
                <a:latin typeface="Arial" charset="0"/>
                <a:ea typeface="ＭＳ Ｐゴシック" pitchFamily="34" charset="-128"/>
              </a:rPr>
              <a:t>Efficient use of spectrum</a:t>
            </a:r>
          </a:p>
        </p:txBody>
      </p:sp>
      <p:sp>
        <p:nvSpPr>
          <p:cNvPr id="4099" name="Date Placeholder 4"/>
          <p:cNvSpPr>
            <a:spLocks noGrp="1"/>
          </p:cNvSpPr>
          <p:nvPr>
            <p:ph type="dt"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887F6E"/>
                </a:solidFill>
              </a:rPr>
              <a:t>Footer - add copy here</a:t>
            </a:r>
            <a:endParaRPr lang="en-US" smtClean="0">
              <a:solidFill>
                <a:srgbClr val="887F6E"/>
              </a:solidFill>
            </a:endParaRPr>
          </a:p>
        </p:txBody>
      </p:sp>
      <p:sp>
        <p:nvSpPr>
          <p:cNvPr id="41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DA468A-D4DC-4518-AB6C-698A90F8F12D}" type="slidenum">
              <a:rPr lang="en-US">
                <a:solidFill>
                  <a:srgbClr val="887F6E"/>
                </a:solidFill>
              </a:rPr>
              <a:pPr eaLnBrk="1" hangingPunct="1"/>
              <a:t>8</a:t>
            </a:fld>
            <a:endParaRPr lang="en-US">
              <a:solidFill>
                <a:srgbClr val="887F6E"/>
              </a:solidFill>
            </a:endParaRPr>
          </a:p>
        </p:txBody>
      </p:sp>
      <p:sp>
        <p:nvSpPr>
          <p:cNvPr id="7" name="Rectangle 3"/>
          <p:cNvSpPr txBox="1">
            <a:spLocks noChangeArrowheads="1"/>
          </p:cNvSpPr>
          <p:nvPr/>
        </p:nvSpPr>
        <p:spPr>
          <a:xfrm>
            <a:off x="323528" y="1844824"/>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lvl="1">
              <a:buFont typeface="Arial" pitchFamily="34" charset="0"/>
              <a:buChar char="•"/>
            </a:pPr>
            <a:endParaRPr lang="da-DK" sz="1400" dirty="0"/>
          </a:p>
          <a:p>
            <a:pPr lvl="1">
              <a:buFont typeface="Arial" pitchFamily="34" charset="0"/>
              <a:buChar char="•"/>
            </a:pPr>
            <a:endParaRPr lang="da-DK" sz="1400" dirty="0" smtClean="0"/>
          </a:p>
        </p:txBody>
      </p:sp>
      <p:sp>
        <p:nvSpPr>
          <p:cNvPr id="6" name="Rectangle 3"/>
          <p:cNvSpPr txBox="1">
            <a:spLocks noChangeArrowheads="1"/>
          </p:cNvSpPr>
          <p:nvPr/>
        </p:nvSpPr>
        <p:spPr>
          <a:xfrm>
            <a:off x="323528" y="1412776"/>
            <a:ext cx="8424936" cy="4511526"/>
          </a:xfrm>
          <a:prstGeom prst="rect">
            <a:avLst/>
          </a:prstGeom>
        </p:spPr>
        <p:txBody>
          <a:bodyPr/>
          <a:lstStyle>
            <a:lvl1pPr marL="342900" indent="-342900" algn="l" defTabSz="457200" rtl="0" eaLnBrk="0" fontAlgn="base" hangingPunct="0">
              <a:spcBef>
                <a:spcPct val="20000"/>
              </a:spcBef>
              <a:spcAft>
                <a:spcPct val="0"/>
              </a:spcAft>
              <a:buFont typeface="Arial" charset="0"/>
              <a:defRPr sz="2200" kern="1200">
                <a:solidFill>
                  <a:schemeClr val="tx1"/>
                </a:solidFill>
                <a:latin typeface="Arial"/>
                <a:ea typeface="ＭＳ Ｐゴシック" pitchFamily="-65" charset="-128"/>
                <a:cs typeface="ＭＳ Ｐゴシック" pitchFamily="-106" charset="-128"/>
              </a:defRPr>
            </a:lvl1pPr>
            <a:lvl2pPr marL="360363" indent="-360363" algn="l" defTabSz="457200" rtl="0" eaLnBrk="0" fontAlgn="base" hangingPunct="0">
              <a:spcBef>
                <a:spcPct val="20000"/>
              </a:spcBef>
              <a:spcAft>
                <a:spcPct val="0"/>
              </a:spcAft>
              <a:buClr>
                <a:srgbClr val="887F6E"/>
              </a:buClr>
              <a:buFont typeface="Arial" charset="0"/>
              <a:buChar char="•"/>
              <a:tabLst>
                <a:tab pos="360363" algn="l"/>
              </a:tabLst>
              <a:defRPr sz="2000" kern="1200">
                <a:solidFill>
                  <a:schemeClr val="tx1"/>
                </a:solidFill>
                <a:latin typeface="Arial"/>
                <a:ea typeface="ＭＳ Ｐゴシック" pitchFamily="-65" charset="-128"/>
                <a:cs typeface="ＭＳ Ｐゴシック" pitchFamily="-106" charset="-128"/>
              </a:defRPr>
            </a:lvl2pPr>
            <a:lvl3pPr marL="719138" indent="-358775" algn="l" defTabSz="457200" rtl="0" eaLnBrk="0" fontAlgn="base" hangingPunct="0">
              <a:spcBef>
                <a:spcPct val="20000"/>
              </a:spcBef>
              <a:spcAft>
                <a:spcPct val="0"/>
              </a:spcAft>
              <a:buClr>
                <a:srgbClr val="887F6E"/>
              </a:buClr>
              <a:buFont typeface="Arial" charset="0"/>
              <a:buChar char="•"/>
              <a:defRPr kern="1200">
                <a:solidFill>
                  <a:srgbClr val="000000"/>
                </a:solidFill>
                <a:latin typeface="Arial"/>
                <a:ea typeface="ＭＳ Ｐゴシック" pitchFamily="-65" charset="-128"/>
                <a:cs typeface="ＭＳ Ｐゴシック" pitchFamily="-106" charset="-128"/>
              </a:defRPr>
            </a:lvl3pPr>
            <a:lvl4pPr marL="1079500" indent="-360363" algn="l" defTabSz="457200" rtl="0" eaLnBrk="0" fontAlgn="base" hangingPunct="0">
              <a:spcBef>
                <a:spcPct val="20000"/>
              </a:spcBef>
              <a:spcAft>
                <a:spcPct val="0"/>
              </a:spcAft>
              <a:buClr>
                <a:srgbClr val="887F6E"/>
              </a:buClr>
              <a:buFont typeface="Arial" charset="0"/>
              <a:buChar char="•"/>
              <a:tabLst>
                <a:tab pos="1079500" algn="l"/>
              </a:tabLst>
              <a:defRPr kern="1200">
                <a:solidFill>
                  <a:srgbClr val="000000"/>
                </a:solidFill>
                <a:latin typeface="Arial"/>
                <a:ea typeface="ＭＳ Ｐゴシック" pitchFamily="-65" charset="-128"/>
                <a:cs typeface="ＭＳ Ｐゴシック" pitchFamily="-106" charset="-128"/>
              </a:defRPr>
            </a:lvl4pPr>
            <a:lvl5pPr marL="1528763" indent="-449263" algn="l" defTabSz="457200" rtl="0" eaLnBrk="0" fontAlgn="base" hangingPunct="0">
              <a:spcBef>
                <a:spcPct val="20000"/>
              </a:spcBef>
              <a:spcAft>
                <a:spcPct val="0"/>
              </a:spcAft>
              <a:buClr>
                <a:srgbClr val="887F6E"/>
              </a:buClr>
              <a:buFont typeface="Arial" charset="0"/>
              <a:buChar char="•"/>
              <a:defRPr kern="1200">
                <a:solidFill>
                  <a:schemeClr val="tx1"/>
                </a:solidFill>
                <a:latin typeface="Arial"/>
                <a:ea typeface="ＭＳ Ｐゴシック" pitchFamily="-65" charset="-128"/>
                <a:cs typeface="ＭＳ Ｐゴシック" pitchFamily="-106"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endParaRPr lang="en-GB" sz="1400" b="1" dirty="0" smtClean="0"/>
          </a:p>
          <a:p>
            <a:pPr lvl="1">
              <a:buFont typeface="Arial" pitchFamily="34" charset="0"/>
              <a:buChar char="•"/>
            </a:pPr>
            <a:r>
              <a:rPr lang="da-DK" sz="1800" dirty="0" smtClean="0"/>
              <a:t>There is no </a:t>
            </a:r>
            <a:r>
              <a:rPr lang="da-DK" sz="1800" dirty="0" smtClean="0"/>
              <a:t>absolute</a:t>
            </a:r>
            <a:r>
              <a:rPr lang="da-DK" sz="1800" dirty="0" smtClean="0"/>
              <a:t> </a:t>
            </a:r>
            <a:r>
              <a:rPr lang="da-DK" sz="1800" dirty="0" smtClean="0"/>
              <a:t>metric for evaluating efficient use of spectrum</a:t>
            </a:r>
          </a:p>
          <a:p>
            <a:pPr lvl="2">
              <a:buFont typeface="Arial" pitchFamily="34" charset="0"/>
              <a:buChar char="•"/>
            </a:pPr>
            <a:r>
              <a:rPr lang="da-DK" sz="1600" dirty="0" smtClean="0"/>
              <a:t>Depending on criteria (turnover, coverage, social benefit ?) and methodology you may tell that broadcasting is more or less efficient than mobile or that terrestrial is more or less efficient than satellite</a:t>
            </a:r>
            <a:endParaRPr lang="da-DK" dirty="0"/>
          </a:p>
          <a:p>
            <a:pPr lvl="1">
              <a:buFont typeface="Arial" pitchFamily="34" charset="0"/>
              <a:buChar char="•"/>
            </a:pPr>
            <a:r>
              <a:rPr lang="da-DK" sz="1800" dirty="0" smtClean="0"/>
              <a:t>Blind measurement of spectrum occupancy leads to false conclusions </a:t>
            </a:r>
          </a:p>
          <a:p>
            <a:pPr lvl="2">
              <a:buFont typeface="Arial" pitchFamily="34" charset="0"/>
              <a:buChar char="•"/>
            </a:pPr>
            <a:r>
              <a:rPr lang="da-DK" sz="1600" dirty="0" smtClean="0"/>
              <a:t>Sensitivity of measurement is often based on typical mobile reception</a:t>
            </a:r>
          </a:p>
          <a:p>
            <a:pPr lvl="2">
              <a:buFont typeface="Arial" pitchFamily="34" charset="0"/>
              <a:buChar char="•"/>
            </a:pPr>
            <a:r>
              <a:rPr lang="da-DK" sz="1600" dirty="0"/>
              <a:t>What could make a frequency ”free” is not the absence of measured transmitters, but the absence of close-in receivers</a:t>
            </a:r>
          </a:p>
          <a:p>
            <a:pPr lvl="2">
              <a:buFont typeface="Arial" pitchFamily="34" charset="0"/>
              <a:buChar char="•"/>
            </a:pPr>
            <a:r>
              <a:rPr lang="da-DK" sz="1600" dirty="0" smtClean="0"/>
              <a:t>GPS band is empty ? Satellite receiving bands are empty ? Passive service bands are empty </a:t>
            </a:r>
            <a:r>
              <a:rPr lang="da-DK" sz="1600" dirty="0" smtClean="0"/>
              <a:t>?</a:t>
            </a:r>
            <a:endParaRPr lang="da-DK" sz="1600" dirty="0"/>
          </a:p>
          <a:p>
            <a:pPr lvl="1">
              <a:buFont typeface="Arial" pitchFamily="34" charset="0"/>
              <a:buChar char="•"/>
            </a:pPr>
            <a:r>
              <a:rPr lang="da-DK" dirty="0" smtClean="0"/>
              <a:t>But </a:t>
            </a:r>
            <a:r>
              <a:rPr lang="da-DK" i="1" dirty="0" smtClean="0"/>
              <a:t>... Improving </a:t>
            </a:r>
            <a:r>
              <a:rPr lang="da-DK" dirty="0" smtClean="0"/>
              <a:t>spectrum efficiency is </a:t>
            </a:r>
            <a:r>
              <a:rPr lang="da-DK" dirty="0" smtClean="0"/>
              <a:t>always an objective</a:t>
            </a:r>
            <a:endParaRPr lang="da-DK" dirty="0" smtClean="0"/>
          </a:p>
          <a:p>
            <a:pPr lvl="3">
              <a:buFont typeface="Arial" pitchFamily="34" charset="0"/>
              <a:buChar char="•"/>
            </a:pPr>
            <a:r>
              <a:rPr lang="da-DK" sz="1600" dirty="0" smtClean="0"/>
              <a:t>Better planning and better technology : FM, Digital TV, 2G/3G/4G, aeronautical </a:t>
            </a:r>
          </a:p>
          <a:p>
            <a:pPr lvl="3">
              <a:buFont typeface="Arial" pitchFamily="34" charset="0"/>
              <a:buChar char="•"/>
            </a:pPr>
            <a:r>
              <a:rPr lang="da-DK" sz="1600" dirty="0" smtClean="0"/>
              <a:t>Developing sharing solutions</a:t>
            </a:r>
          </a:p>
          <a:p>
            <a:pPr lvl="3">
              <a:buFont typeface="Arial" pitchFamily="34" charset="0"/>
              <a:buChar char="•"/>
            </a:pPr>
            <a:r>
              <a:rPr lang="da-DK" sz="1600" dirty="0" smtClean="0"/>
              <a:t>Reallocating services in higher bands : Fixed service, 5G ?</a:t>
            </a:r>
          </a:p>
          <a:p>
            <a:pPr lvl="3">
              <a:buFont typeface="Arial" pitchFamily="34" charset="0"/>
              <a:buChar char="•"/>
            </a:pPr>
            <a:r>
              <a:rPr lang="da-DK" sz="1600" dirty="0" smtClean="0"/>
              <a:t>Regulatory innovations like Licensed Shared Access</a:t>
            </a:r>
            <a:endParaRPr lang="da-DK" sz="1600" dirty="0"/>
          </a:p>
          <a:p>
            <a:pPr lvl="2">
              <a:buFont typeface="Arial" pitchFamily="34" charset="0"/>
              <a:buChar char="•"/>
            </a:pPr>
            <a:endParaRPr lang="da-DK" sz="1200" dirty="0"/>
          </a:p>
          <a:p>
            <a:pPr lvl="1">
              <a:buFont typeface="Arial" pitchFamily="34" charset="0"/>
              <a:buChar char="•"/>
            </a:pPr>
            <a:endParaRPr lang="da-DK" sz="1400" dirty="0" smtClean="0"/>
          </a:p>
        </p:txBody>
      </p:sp>
    </p:spTree>
    <p:extLst>
      <p:ext uri="{BB962C8B-B14F-4D97-AF65-F5344CB8AC3E}">
        <p14:creationId xmlns:p14="http://schemas.microsoft.com/office/powerpoint/2010/main" val="1775030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CCCCCC"/>
      </a:lt1>
      <a:dk2>
        <a:srgbClr val="1F497D"/>
      </a:dk2>
      <a:lt2>
        <a:srgbClr val="EEECE1"/>
      </a:lt2>
      <a:accent1>
        <a:srgbClr val="4F81BD"/>
      </a:accent1>
      <a:accent2>
        <a:srgbClr val="C0504D"/>
      </a:accent2>
      <a:accent3>
        <a:srgbClr val="E2E2E2"/>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6003</TotalTime>
  <Words>1182</Words>
  <Application>Microsoft Office PowerPoint</Application>
  <PresentationFormat>Affichage à l'écran (4:3)</PresentationFormat>
  <Paragraphs>213</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Office Theme</vt:lpstr>
      <vt:lpstr>ECC and the evolving spectrum policy</vt:lpstr>
      <vt:lpstr>Who are the spectrum managers?</vt:lpstr>
      <vt:lpstr>Spectrum management in Europe: 3 institutions</vt:lpstr>
      <vt:lpstr>Process for harmonising spectrum in EU</vt:lpstr>
      <vt:lpstr>ECC Role in Europe</vt:lpstr>
      <vt:lpstr>Key objectives in spectrum management</vt:lpstr>
      <vt:lpstr>Need for harmonisation</vt:lpstr>
      <vt:lpstr>Technology takes care of the lack of harmonisation?</vt:lpstr>
      <vt:lpstr>Efficient use of spectrum</vt:lpstr>
      <vt:lpstr>Geolocation + Database sharing solutions</vt:lpstr>
      <vt:lpstr>Présentation PowerPoint</vt:lpstr>
      <vt:lpstr>Supplemental DownLink (SDL)</vt:lpstr>
      <vt:lpstr>New Frequency Bands for Wireless Broadband ?</vt:lpstr>
      <vt:lpstr>Long term UHF vision –  what, how and when ?</vt:lpstr>
      <vt:lpstr>Présentation PowerPoint</vt:lpstr>
    </vt:vector>
  </TitlesOfParts>
  <Company>wonderlandWPA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Amy Smith</dc:creator>
  <cp:lastModifiedBy>FOURNIER Eric</cp:lastModifiedBy>
  <cp:revision>93</cp:revision>
  <dcterms:created xsi:type="dcterms:W3CDTF">2011-06-23T11:16:25Z</dcterms:created>
  <dcterms:modified xsi:type="dcterms:W3CDTF">2013-09-19T16:40:48Z</dcterms:modified>
</cp:coreProperties>
</file>